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8" r:id="rId4"/>
    <p:sldId id="263" r:id="rId5"/>
    <p:sldId id="270" r:id="rId6"/>
    <p:sldId id="267" r:id="rId7"/>
    <p:sldId id="259" r:id="rId8"/>
    <p:sldId id="261" r:id="rId9"/>
    <p:sldId id="262" r:id="rId10"/>
    <p:sldId id="269" r:id="rId11"/>
    <p:sldId id="271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 선영" initials="김선" lastIdx="1" clrIdx="0">
    <p:extLst>
      <p:ext uri="{19B8F6BF-5375-455C-9EA6-DF929625EA0E}">
        <p15:presenceInfo xmlns:p15="http://schemas.microsoft.com/office/powerpoint/2012/main" userId="김 선영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C64"/>
    <a:srgbClr val="2426EA"/>
    <a:srgbClr val="FF3D62"/>
    <a:srgbClr val="EBF0F9"/>
    <a:srgbClr val="FED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4BF679-3654-48F9-8428-F062B5A10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B8502EA-B050-4FDC-82B8-DE9E4F6DA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336327-C7BD-4E83-97FD-0013FC6B5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63EB-7E9F-4674-9EBE-2645A407D7B7}" type="datetimeFigureOut">
              <a:rPr lang="ko-KR" altLang="en-US" smtClean="0"/>
              <a:t>2021-08-19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CBE5E97-3D91-4EB2-8EE5-EC34FB8FE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2CC0120-4522-4C7D-895B-F1037D734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DFC6-51CB-4BE8-94B5-7DFB3ECCE3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626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7FF4CE-E8E6-4E4F-8281-9BA8E424E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51A0587-9255-48D7-885A-A0719CACC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5D7BC5-C0AA-4B2B-8A79-A9E114715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63EB-7E9F-4674-9EBE-2645A407D7B7}" type="datetimeFigureOut">
              <a:rPr lang="ko-KR" altLang="en-US" smtClean="0"/>
              <a:t>2021-08-19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EEF19D-8D5B-411C-8001-6802A3A3B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03AB3CB-6D00-406D-BC48-6C6F1495E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DFC6-51CB-4BE8-94B5-7DFB3ECCE3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683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5016C18-D7DB-4A9F-841A-79A16D6E3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7117CA5-2F4B-46A0-9856-AC663C578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B58C962-5395-4F48-A509-A6AC43680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63EB-7E9F-4674-9EBE-2645A407D7B7}" type="datetimeFigureOut">
              <a:rPr lang="ko-KR" altLang="en-US" smtClean="0"/>
              <a:t>2021-08-19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2457D7-ECFF-439F-A699-E189ABE1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D11F7D6-9035-4499-9491-2FBE1F416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DFC6-51CB-4BE8-94B5-7DFB3ECCE3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091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89CD59-B9B3-49AD-A2D9-3885B6E18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6E6AD21-D944-497E-8F2B-F7FBF100E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3E27B4B-AF51-4A0C-A538-50BCDC7AD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63EB-7E9F-4674-9EBE-2645A407D7B7}" type="datetimeFigureOut">
              <a:rPr lang="ko-KR" altLang="en-US" smtClean="0"/>
              <a:t>2021-08-19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87F4D0-2FB3-4C3E-8125-2CEE2C865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645AD7-20F5-4D61-B309-2BBFD97C0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DFC6-51CB-4BE8-94B5-7DFB3ECCE3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032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A9350C-D8D0-4540-A600-2FFE55593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C6C5FEF-7690-4553-8645-6708F8A0C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9B13574-C09F-4832-999B-3C2FBA283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63EB-7E9F-4674-9EBE-2645A407D7B7}" type="datetimeFigureOut">
              <a:rPr lang="ko-KR" altLang="en-US" smtClean="0"/>
              <a:t>2021-08-19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8F5B4D1-0DC1-4BEE-A4F3-5F924C743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46A952-24B3-403C-973C-900075E48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DFC6-51CB-4BE8-94B5-7DFB3ECCE3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712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4E89D0-341E-4E9A-9EAC-1460C5BF9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38FACB-B334-4299-A000-C81E1E3E7F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FA6CDF6-C599-474F-94EF-90DD4DA22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D49E2F1-2B94-4167-9051-8FB1E92F6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63EB-7E9F-4674-9EBE-2645A407D7B7}" type="datetimeFigureOut">
              <a:rPr lang="ko-KR" altLang="en-US" smtClean="0"/>
              <a:t>2021-08-19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42670D8-0924-4480-B4F6-949FD9CAC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D58221B-1425-468A-9C14-8767B0FCC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DFC6-51CB-4BE8-94B5-7DFB3ECCE3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5735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2088F4-F474-4E84-B91C-BE9B39AA4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2A936C-393D-445E-B4E9-6C56C01AD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A621B8A-72C5-45F0-8499-5313D8DEB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67FE527-A959-43B8-AC6B-85EE07781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454FBA5-D4A5-4238-A568-C5CF808D3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9DB74DD-5CBC-42EC-9E65-5BE216F85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63EB-7E9F-4674-9EBE-2645A407D7B7}" type="datetimeFigureOut">
              <a:rPr lang="ko-KR" altLang="en-US" smtClean="0"/>
              <a:t>2021-08-19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CA38AC1-58F3-4C31-BFE7-0F5900841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0D5B63F-125E-4392-B380-249883EED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DFC6-51CB-4BE8-94B5-7DFB3ECCE3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77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A7BF0B-8931-4FD7-A59D-7893C1FD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24C0E9C-DC05-47E1-8BC3-8BC7EFBD7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63EB-7E9F-4674-9EBE-2645A407D7B7}" type="datetimeFigureOut">
              <a:rPr lang="ko-KR" altLang="en-US" smtClean="0"/>
              <a:t>2021-08-19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178F4A8-3B02-43A1-BCBD-46E895131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6595DC1-AE4F-48A1-96F9-7D304AF00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DFC6-51CB-4BE8-94B5-7DFB3ECCE3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901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0EE8681-E8D1-43A4-BFC3-CADD07C8C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63EB-7E9F-4674-9EBE-2645A407D7B7}" type="datetimeFigureOut">
              <a:rPr lang="ko-KR" altLang="en-US" smtClean="0"/>
              <a:t>2021-08-19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AD8844F-881B-4A25-8316-499D84DD9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351EE2A-9E48-4B69-AA50-77C2E4BF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DFC6-51CB-4BE8-94B5-7DFB3ECCE3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025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22D4F7-89E4-416F-87B3-A35E6F5C2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3B34029-7BC4-407F-9E16-ECB65D496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2876524-BC69-4017-B7C7-8BD9558C1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C594F8F-3BC7-41D3-B020-18969A5BA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63EB-7E9F-4674-9EBE-2645A407D7B7}" type="datetimeFigureOut">
              <a:rPr lang="ko-KR" altLang="en-US" smtClean="0"/>
              <a:t>2021-08-19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7F5B13B-29DF-4C18-B128-EEDF83F16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AFFAB73-8796-42F8-88B4-BFF4BCCB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DFC6-51CB-4BE8-94B5-7DFB3ECCE3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163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006F8E-E22B-454B-A09F-5A19FF6B6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2C78DA3-534D-4855-9482-B1FAC4CFA4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C351D32-E406-402E-A6BD-E3D757B82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060CF8B-2E1D-45FD-8F3A-0860CA8EA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63EB-7E9F-4674-9EBE-2645A407D7B7}" type="datetimeFigureOut">
              <a:rPr lang="ko-KR" altLang="en-US" smtClean="0"/>
              <a:t>2021-08-19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CF701A8-35EF-4D51-AFF0-0FC891F58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A1FF697-D90A-4026-B61D-383416BA8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DFC6-51CB-4BE8-94B5-7DFB3ECCE3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721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B50211E-1F4D-4C27-BC4D-6D6598B0B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9E187C0-3B4F-4664-93CE-520F3706F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DB44215-0FDD-435C-94E0-49B3A7D2A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363EB-7E9F-4674-9EBE-2645A407D7B7}" type="datetimeFigureOut">
              <a:rPr lang="ko-KR" altLang="en-US" smtClean="0"/>
              <a:t>2021-08-19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B4A0F8C-62EA-492C-851F-F22BD1F12D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CE896E-D99E-497B-8724-A5B9CC71B1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6DFC6-51CB-4BE8-94B5-7DFB3ECCE3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492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andbox.co.kr/careers/sandbox" TargetMode="Externa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E5E4E55A-9CCC-454A-92BB-BCA51709E939}"/>
              </a:ext>
            </a:extLst>
          </p:cNvPr>
          <p:cNvSpPr/>
          <p:nvPr/>
        </p:nvSpPr>
        <p:spPr>
          <a:xfrm>
            <a:off x="6841971" y="5183341"/>
            <a:ext cx="4210365" cy="789009"/>
          </a:xfrm>
          <a:prstGeom prst="roundRect">
            <a:avLst>
              <a:gd name="adj" fmla="val 12360"/>
            </a:avLst>
          </a:prstGeom>
          <a:solidFill>
            <a:srgbClr val="EB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2" name="그래픽 31">
            <a:extLst>
              <a:ext uri="{FF2B5EF4-FFF2-40B4-BE49-F238E27FC236}">
                <a16:creationId xmlns:a16="http://schemas.microsoft.com/office/drawing/2014/main" id="{36F44FA4-A584-4103-97B3-46B8C091B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41972" y="4854590"/>
            <a:ext cx="1549691" cy="413838"/>
          </a:xfrm>
          <a:prstGeom prst="rect">
            <a:avLst/>
          </a:prstGeom>
        </p:spPr>
      </p:pic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09D315AB-5F03-4E2C-AE05-CF042DB65F05}"/>
              </a:ext>
            </a:extLst>
          </p:cNvPr>
          <p:cNvSpPr/>
          <p:nvPr/>
        </p:nvSpPr>
        <p:spPr>
          <a:xfrm>
            <a:off x="6817025" y="3642129"/>
            <a:ext cx="4210365" cy="996426"/>
          </a:xfrm>
          <a:prstGeom prst="roundRect">
            <a:avLst>
              <a:gd name="adj" fmla="val 12360"/>
            </a:avLst>
          </a:prstGeom>
          <a:solidFill>
            <a:srgbClr val="EB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854D1ADD-DA4B-48DB-8FA2-336F0600F9E3}"/>
              </a:ext>
            </a:extLst>
          </p:cNvPr>
          <p:cNvSpPr/>
          <p:nvPr/>
        </p:nvSpPr>
        <p:spPr>
          <a:xfrm>
            <a:off x="6817025" y="3047203"/>
            <a:ext cx="4210365" cy="531127"/>
          </a:xfrm>
          <a:prstGeom prst="roundRect">
            <a:avLst>
              <a:gd name="adj" fmla="val 13617"/>
            </a:avLst>
          </a:prstGeom>
          <a:solidFill>
            <a:srgbClr val="EB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81AB0098-D1C4-421B-99C8-9699CBE6E056}"/>
              </a:ext>
            </a:extLst>
          </p:cNvPr>
          <p:cNvSpPr/>
          <p:nvPr/>
        </p:nvSpPr>
        <p:spPr>
          <a:xfrm>
            <a:off x="6817025" y="1420307"/>
            <a:ext cx="4210365" cy="1084787"/>
          </a:xfrm>
          <a:prstGeom prst="roundRect">
            <a:avLst>
              <a:gd name="adj" fmla="val 12360"/>
            </a:avLst>
          </a:prstGeom>
          <a:solidFill>
            <a:srgbClr val="EB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래픽 4">
            <a:extLst>
              <a:ext uri="{FF2B5EF4-FFF2-40B4-BE49-F238E27FC236}">
                <a16:creationId xmlns:a16="http://schemas.microsoft.com/office/drawing/2014/main" id="{659A8E5E-3EC8-4AE1-88AA-BE220E93E8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03370" y="1103790"/>
            <a:ext cx="1220603" cy="4011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CFA77EE-E4E6-4F7D-9FE2-507F456848AE}"/>
              </a:ext>
            </a:extLst>
          </p:cNvPr>
          <p:cNvSpPr txBox="1"/>
          <p:nvPr/>
        </p:nvSpPr>
        <p:spPr>
          <a:xfrm>
            <a:off x="6956908" y="1125572"/>
            <a:ext cx="9002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chemeClr val="bg1"/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나의 이력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2193BA-6085-4B6B-B618-1CFC0FAB8492}"/>
              </a:ext>
            </a:extLst>
          </p:cNvPr>
          <p:cNvSpPr txBox="1"/>
          <p:nvPr/>
        </p:nvSpPr>
        <p:spPr>
          <a:xfrm>
            <a:off x="6942864" y="1595804"/>
            <a:ext cx="1193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Experience</a:t>
            </a:r>
            <a:endParaRPr lang="ko-KR" altLang="en-US" sz="10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E28667-A654-4235-8199-87F5D79B4EF1}"/>
              </a:ext>
            </a:extLst>
          </p:cNvPr>
          <p:cNvSpPr txBox="1"/>
          <p:nvPr/>
        </p:nvSpPr>
        <p:spPr>
          <a:xfrm>
            <a:off x="8136334" y="1551351"/>
            <a:ext cx="854187" cy="76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2022.02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2018.03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2018.02</a:t>
            </a:r>
            <a:endParaRPr lang="ko-KR" altLang="en-US" sz="1000" dirty="0">
              <a:solidFill>
                <a:srgbClr val="2426EA"/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723BF4-1F6D-469E-AC58-70D66448D05B}"/>
              </a:ext>
            </a:extLst>
          </p:cNvPr>
          <p:cNvSpPr txBox="1"/>
          <p:nvPr/>
        </p:nvSpPr>
        <p:spPr>
          <a:xfrm>
            <a:off x="8869821" y="1551351"/>
            <a:ext cx="1864779" cy="76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 err="1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샌드박스</a:t>
            </a: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 </a:t>
            </a:r>
            <a:r>
              <a:rPr lang="ko-KR" altLang="en-US" sz="1000" dirty="0" err="1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어그로체</a:t>
            </a: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 홍보대사 </a:t>
            </a:r>
            <a:r>
              <a:rPr lang="en-US" altLang="ko-KR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1</a:t>
            </a: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기</a:t>
            </a:r>
            <a:endParaRPr lang="en-US" altLang="ko-KR" sz="1000" dirty="0">
              <a:solidFill>
                <a:srgbClr val="2426EA"/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 err="1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샌드박스</a:t>
            </a: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 마케팅팀 인턴십</a:t>
            </a:r>
            <a:endParaRPr lang="en-US" altLang="ko-KR" sz="1000" dirty="0">
              <a:solidFill>
                <a:srgbClr val="2426EA"/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어그로 페스티벌 운영위원</a:t>
            </a:r>
            <a:endParaRPr lang="en-US" altLang="ko-KR" sz="1000" dirty="0">
              <a:solidFill>
                <a:srgbClr val="2426EA"/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C9BD8C-890F-4E65-9053-823B4CDD823F}"/>
              </a:ext>
            </a:extLst>
          </p:cNvPr>
          <p:cNvSpPr txBox="1"/>
          <p:nvPr/>
        </p:nvSpPr>
        <p:spPr>
          <a:xfrm>
            <a:off x="1457400" y="1607474"/>
            <a:ext cx="3465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dirty="0" err="1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김샌박</a:t>
            </a:r>
            <a:endParaRPr lang="ko-KR" altLang="en-US" sz="72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113F71-6F85-4843-9A2D-D468240A1F37}"/>
              </a:ext>
            </a:extLst>
          </p:cNvPr>
          <p:cNvSpPr txBox="1"/>
          <p:nvPr/>
        </p:nvSpPr>
        <p:spPr>
          <a:xfrm>
            <a:off x="1457400" y="5158950"/>
            <a:ext cx="129830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Contact</a:t>
            </a: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E-Mail</a:t>
            </a: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SNS</a:t>
            </a: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Homepage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27243A-F923-4B3F-8107-04935202AF5F}"/>
              </a:ext>
            </a:extLst>
          </p:cNvPr>
          <p:cNvSpPr txBox="1"/>
          <p:nvPr/>
        </p:nvSpPr>
        <p:spPr>
          <a:xfrm>
            <a:off x="2544223" y="5158949"/>
            <a:ext cx="224537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010.1234.5678</a:t>
            </a: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aggro@sandbox.co.kr</a:t>
            </a: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@sandbox_aggro</a:t>
            </a: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sandbox.co.kr/fonts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E1E5CF-1343-4181-8FA9-36861FD5A46E}"/>
              </a:ext>
            </a:extLst>
          </p:cNvPr>
          <p:cNvSpPr txBox="1"/>
          <p:nvPr/>
        </p:nvSpPr>
        <p:spPr>
          <a:xfrm>
            <a:off x="1457400" y="1103790"/>
            <a:ext cx="405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rgbClr val="2426EA">
                    <a:alpha val="40000"/>
                  </a:srgbClr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“</a:t>
            </a:r>
            <a:r>
              <a:rPr lang="ko-KR" altLang="en-US" sz="2800" dirty="0">
                <a:solidFill>
                  <a:srgbClr val="2426EA">
                    <a:alpha val="40000"/>
                  </a:srgbClr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나는 이런 사람입니다</a:t>
            </a:r>
            <a:r>
              <a:rPr lang="en-US" altLang="ko-KR" sz="2800" dirty="0">
                <a:solidFill>
                  <a:srgbClr val="2426EA">
                    <a:alpha val="40000"/>
                  </a:srgbClr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.”</a:t>
            </a:r>
            <a:endParaRPr lang="ko-KR" altLang="en-US" sz="2800" dirty="0">
              <a:solidFill>
                <a:srgbClr val="2426EA">
                  <a:alpha val="40000"/>
                </a:srgbClr>
              </a:solidFill>
              <a:latin typeface="SB 어그로OTF Medium" panose="02020503020101020101" pitchFamily="18" charset="-127"/>
              <a:ea typeface="SB 어그로OTF Medium" panose="02020503020101020101" pitchFamily="18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04B032-D127-4EF3-8FF4-53AB6C719ED5}"/>
              </a:ext>
            </a:extLst>
          </p:cNvPr>
          <p:cNvSpPr txBox="1"/>
          <p:nvPr/>
        </p:nvSpPr>
        <p:spPr>
          <a:xfrm>
            <a:off x="6975281" y="4884496"/>
            <a:ext cx="1320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chemeClr val="bg1"/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나를 이루는 것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B329C5-5976-4745-8AEF-DBA2997AEB76}"/>
              </a:ext>
            </a:extLst>
          </p:cNvPr>
          <p:cNvSpPr txBox="1"/>
          <p:nvPr/>
        </p:nvSpPr>
        <p:spPr>
          <a:xfrm>
            <a:off x="6942864" y="3219829"/>
            <a:ext cx="1193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Skill</a:t>
            </a:r>
            <a:endParaRPr lang="ko-KR" altLang="en-US" sz="10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7D9C9C-28FA-44EB-9949-C2097E80021D}"/>
              </a:ext>
            </a:extLst>
          </p:cNvPr>
          <p:cNvSpPr txBox="1"/>
          <p:nvPr/>
        </p:nvSpPr>
        <p:spPr>
          <a:xfrm>
            <a:off x="8150378" y="3209475"/>
            <a:ext cx="15551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err="1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어그로장인</a:t>
            </a: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 자격증 </a:t>
            </a:r>
            <a:r>
              <a:rPr lang="en-US" altLang="ko-KR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1</a:t>
            </a: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급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177F55-ECBF-4D18-BE14-1E8982AE7CFC}"/>
              </a:ext>
            </a:extLst>
          </p:cNvPr>
          <p:cNvSpPr txBox="1"/>
          <p:nvPr/>
        </p:nvSpPr>
        <p:spPr>
          <a:xfrm>
            <a:off x="6942864" y="3811693"/>
            <a:ext cx="1193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Awards</a:t>
            </a:r>
            <a:endParaRPr lang="ko-KR" altLang="en-US" sz="10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7A3C98-C6A9-4BDB-9969-D6072FC92FF5}"/>
              </a:ext>
            </a:extLst>
          </p:cNvPr>
          <p:cNvSpPr txBox="1"/>
          <p:nvPr/>
        </p:nvSpPr>
        <p:spPr>
          <a:xfrm>
            <a:off x="8134690" y="3743433"/>
            <a:ext cx="854187" cy="76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2021.02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2020.11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2019.07</a:t>
            </a:r>
            <a:endParaRPr lang="ko-KR" altLang="en-US" sz="1000" dirty="0">
              <a:solidFill>
                <a:srgbClr val="2426EA"/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6D5E52-C679-4CA0-B77D-F94F13141F28}"/>
              </a:ext>
            </a:extLst>
          </p:cNvPr>
          <p:cNvSpPr txBox="1"/>
          <p:nvPr/>
        </p:nvSpPr>
        <p:spPr>
          <a:xfrm>
            <a:off x="8846706" y="3740602"/>
            <a:ext cx="1612162" cy="76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△△대회  ○○상</a:t>
            </a:r>
            <a:endParaRPr lang="en-US" altLang="ko-KR" sz="1000" dirty="0">
              <a:solidFill>
                <a:srgbClr val="2426EA"/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○○대회  ☆☆☆상</a:t>
            </a:r>
            <a:endParaRPr lang="en-US" altLang="ko-KR" sz="1000" dirty="0">
              <a:solidFill>
                <a:srgbClr val="2426EA"/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○○공모전 △△상</a:t>
            </a:r>
            <a:endParaRPr lang="en-US" altLang="ko-KR" sz="1000" dirty="0">
              <a:solidFill>
                <a:srgbClr val="2426EA"/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29F869-365D-421E-9B0A-B627D1C20681}"/>
              </a:ext>
            </a:extLst>
          </p:cNvPr>
          <p:cNvSpPr txBox="1"/>
          <p:nvPr/>
        </p:nvSpPr>
        <p:spPr>
          <a:xfrm>
            <a:off x="6967686" y="5312384"/>
            <a:ext cx="2654990" cy="53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내용을 자유롭게 적어주세요</a:t>
            </a:r>
            <a:r>
              <a:rPr lang="en-US" altLang="ko-KR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내용을 자유롭게 적어주세요</a:t>
            </a:r>
            <a:r>
              <a:rPr lang="en-US" altLang="ko-KR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  <a:endParaRPr lang="ko-KR" altLang="en-US" sz="1000" dirty="0">
              <a:solidFill>
                <a:srgbClr val="2426EA"/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</p:txBody>
      </p:sp>
      <p:pic>
        <p:nvPicPr>
          <p:cNvPr id="30" name="그래픽 29">
            <a:extLst>
              <a:ext uri="{FF2B5EF4-FFF2-40B4-BE49-F238E27FC236}">
                <a16:creationId xmlns:a16="http://schemas.microsoft.com/office/drawing/2014/main" id="{5017F102-8671-4874-918B-3D7B5FA780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17026" y="2718402"/>
            <a:ext cx="1787415" cy="40780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B4F1DAB-F9AB-4EF7-9666-1EC6B5792213}"/>
              </a:ext>
            </a:extLst>
          </p:cNvPr>
          <p:cNvSpPr txBox="1"/>
          <p:nvPr/>
        </p:nvSpPr>
        <p:spPr>
          <a:xfrm>
            <a:off x="6975281" y="2745513"/>
            <a:ext cx="159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chemeClr val="bg1"/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나의 기술</a:t>
            </a:r>
            <a:r>
              <a:rPr lang="en-US" altLang="ko-KR" sz="1400" dirty="0">
                <a:solidFill>
                  <a:schemeClr val="bg1"/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/</a:t>
            </a:r>
            <a:r>
              <a:rPr lang="ko-KR" altLang="en-US" sz="1400" dirty="0">
                <a:solidFill>
                  <a:schemeClr val="bg1"/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자격증</a:t>
            </a:r>
          </a:p>
        </p:txBody>
      </p:sp>
    </p:spTree>
    <p:extLst>
      <p:ext uri="{BB962C8B-B14F-4D97-AF65-F5344CB8AC3E}">
        <p14:creationId xmlns:p14="http://schemas.microsoft.com/office/powerpoint/2010/main" val="945854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057497B-F43C-4251-AFFE-1D64810BF139}"/>
              </a:ext>
            </a:extLst>
          </p:cNvPr>
          <p:cNvSpPr txBox="1"/>
          <p:nvPr/>
        </p:nvSpPr>
        <p:spPr>
          <a:xfrm>
            <a:off x="1269438" y="1254753"/>
            <a:ext cx="47509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“</a:t>
            </a:r>
            <a:r>
              <a:rPr lang="ko-KR" altLang="en-US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프로젝트 명</a:t>
            </a:r>
            <a:r>
              <a:rPr lang="en-US" altLang="ko-KR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”</a:t>
            </a:r>
            <a:endParaRPr lang="ko-KR" altLang="en-US" sz="48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A710E4-30CF-4DC6-8E22-9998FD626EC6}"/>
              </a:ext>
            </a:extLst>
          </p:cNvPr>
          <p:cNvSpPr txBox="1"/>
          <p:nvPr/>
        </p:nvSpPr>
        <p:spPr>
          <a:xfrm>
            <a:off x="1317914" y="917736"/>
            <a:ext cx="405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2426EA">
                    <a:alpha val="40000"/>
                  </a:srgbClr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프로젝트 </a:t>
            </a:r>
            <a:r>
              <a:rPr lang="en-US" altLang="ko-KR" sz="1400" dirty="0">
                <a:solidFill>
                  <a:srgbClr val="2426EA">
                    <a:alpha val="40000"/>
                  </a:srgbClr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#1</a:t>
            </a:r>
            <a:endParaRPr lang="ko-KR" altLang="en-US" sz="1400" dirty="0">
              <a:solidFill>
                <a:srgbClr val="2426EA">
                  <a:alpha val="40000"/>
                </a:srgbClr>
              </a:solidFill>
              <a:latin typeface="SB 어그로OTF Medium" panose="02020503020101020101" pitchFamily="18" charset="-127"/>
              <a:ea typeface="SB 어그로OTF Medium" panose="02020503020101020101" pitchFamily="18" charset="-127"/>
            </a:endParaRP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7ABD2CFF-C345-45A3-A0A9-B44EDBE304D7}"/>
              </a:ext>
            </a:extLst>
          </p:cNvPr>
          <p:cNvSpPr/>
          <p:nvPr/>
        </p:nvSpPr>
        <p:spPr>
          <a:xfrm>
            <a:off x="1321531" y="2168482"/>
            <a:ext cx="5757684" cy="3949342"/>
          </a:xfrm>
          <a:prstGeom prst="roundRect">
            <a:avLst>
              <a:gd name="adj" fmla="val 421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3505B615-40E8-4DA7-9396-64AF619DE8E7}"/>
              </a:ext>
            </a:extLst>
          </p:cNvPr>
          <p:cNvGrpSpPr/>
          <p:nvPr/>
        </p:nvGrpSpPr>
        <p:grpSpPr>
          <a:xfrm>
            <a:off x="7742364" y="3426125"/>
            <a:ext cx="2316036" cy="489493"/>
            <a:chOff x="7742364" y="3291824"/>
            <a:chExt cx="2316036" cy="53844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23C050-1871-45C8-BA95-31BE2C295687}"/>
                </a:ext>
              </a:extLst>
            </p:cNvPr>
            <p:cNvSpPr txBox="1"/>
            <p:nvPr/>
          </p:nvSpPr>
          <p:spPr>
            <a:xfrm>
              <a:off x="7911159" y="3291824"/>
              <a:ext cx="131529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400" dirty="0">
                  <a:solidFill>
                    <a:srgbClr val="FF3D62"/>
                  </a:solidFill>
                  <a:latin typeface="SB 어그로OTF Bold" panose="02020503020101020101" pitchFamily="18" charset="-127"/>
                  <a:ea typeface="SB 어그로OTF Bold" panose="02020503020101020101" pitchFamily="18" charset="-127"/>
                </a:rPr>
                <a:t>나의 역할</a:t>
              </a:r>
            </a:p>
          </p:txBody>
        </p:sp>
        <p:sp>
          <p:nvSpPr>
            <p:cNvPr id="18" name="타원 17">
              <a:extLst>
                <a:ext uri="{FF2B5EF4-FFF2-40B4-BE49-F238E27FC236}">
                  <a16:creationId xmlns:a16="http://schemas.microsoft.com/office/drawing/2014/main" id="{3E5358B5-441E-41B6-9521-9BF50CC8B025}"/>
                </a:ext>
              </a:extLst>
            </p:cNvPr>
            <p:cNvSpPr/>
            <p:nvPr/>
          </p:nvSpPr>
          <p:spPr>
            <a:xfrm>
              <a:off x="7742364" y="3388727"/>
              <a:ext cx="73419" cy="73419"/>
            </a:xfrm>
            <a:prstGeom prst="ellipse">
              <a:avLst/>
            </a:prstGeom>
            <a:solidFill>
              <a:srgbClr val="FF3C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439FBC-F6AA-493C-95AB-14F9FFE30967}"/>
                </a:ext>
              </a:extLst>
            </p:cNvPr>
            <p:cNvSpPr txBox="1"/>
            <p:nvPr/>
          </p:nvSpPr>
          <p:spPr>
            <a:xfrm>
              <a:off x="7911159" y="3568656"/>
              <a:ext cx="2147241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100" dirty="0">
                  <a:solidFill>
                    <a:schemeClr val="bg1">
                      <a:lumMod val="50000"/>
                    </a:schemeClr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나의 역할을 설명해주세요</a:t>
              </a:r>
              <a:r>
                <a:rPr lang="en-US" altLang="ko-KR" sz="1100" dirty="0">
                  <a:solidFill>
                    <a:schemeClr val="bg1">
                      <a:lumMod val="50000"/>
                    </a:schemeClr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.</a:t>
              </a:r>
              <a:endParaRPr lang="ko-KR" altLang="en-US" sz="11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</p:txBody>
        </p:sp>
      </p:grpSp>
      <p:grpSp>
        <p:nvGrpSpPr>
          <p:cNvPr id="9" name="그룹 8">
            <a:extLst>
              <a:ext uri="{FF2B5EF4-FFF2-40B4-BE49-F238E27FC236}">
                <a16:creationId xmlns:a16="http://schemas.microsoft.com/office/drawing/2014/main" id="{032C085E-6009-42C4-B97F-7BB343529044}"/>
              </a:ext>
            </a:extLst>
          </p:cNvPr>
          <p:cNvGrpSpPr/>
          <p:nvPr/>
        </p:nvGrpSpPr>
        <p:grpSpPr>
          <a:xfrm>
            <a:off x="7742364" y="2457807"/>
            <a:ext cx="2316036" cy="515371"/>
            <a:chOff x="7742364" y="2460827"/>
            <a:chExt cx="2316036" cy="56690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DC79869-1C7C-4B37-A670-23D7BD8C2B3C}"/>
                </a:ext>
              </a:extLst>
            </p:cNvPr>
            <p:cNvSpPr txBox="1"/>
            <p:nvPr/>
          </p:nvSpPr>
          <p:spPr>
            <a:xfrm>
              <a:off x="7911159" y="2460827"/>
              <a:ext cx="131529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400" dirty="0">
                  <a:solidFill>
                    <a:srgbClr val="FF3D62"/>
                  </a:solidFill>
                  <a:latin typeface="SB 어그로OTF Bold" panose="02020503020101020101" pitchFamily="18" charset="-127"/>
                  <a:ea typeface="SB 어그로OTF Bold" panose="02020503020101020101" pitchFamily="18" charset="-127"/>
                </a:rPr>
                <a:t>진행 기간</a:t>
              </a:r>
            </a:p>
          </p:txBody>
        </p:sp>
        <p:sp>
          <p:nvSpPr>
            <p:cNvPr id="4" name="타원 3">
              <a:extLst>
                <a:ext uri="{FF2B5EF4-FFF2-40B4-BE49-F238E27FC236}">
                  <a16:creationId xmlns:a16="http://schemas.microsoft.com/office/drawing/2014/main" id="{CBD01D10-1882-4380-9445-45FC45CF6412}"/>
                </a:ext>
              </a:extLst>
            </p:cNvPr>
            <p:cNvSpPr/>
            <p:nvPr/>
          </p:nvSpPr>
          <p:spPr>
            <a:xfrm>
              <a:off x="7742364" y="2557730"/>
              <a:ext cx="73419" cy="73419"/>
            </a:xfrm>
            <a:prstGeom prst="ellipse">
              <a:avLst/>
            </a:prstGeom>
            <a:solidFill>
              <a:srgbClr val="FF3C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5CA6627-4DBC-447A-A796-A68225ACBD85}"/>
                </a:ext>
              </a:extLst>
            </p:cNvPr>
            <p:cNvSpPr txBox="1"/>
            <p:nvPr/>
          </p:nvSpPr>
          <p:spPr>
            <a:xfrm>
              <a:off x="7911159" y="2766125"/>
              <a:ext cx="2147241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100" dirty="0">
                  <a:solidFill>
                    <a:schemeClr val="bg1">
                      <a:lumMod val="50000"/>
                    </a:schemeClr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언제부터 언제까지</a:t>
              </a:r>
            </a:p>
          </p:txBody>
        </p:sp>
      </p:grpSp>
      <p:grpSp>
        <p:nvGrpSpPr>
          <p:cNvPr id="6" name="그룹 5">
            <a:extLst>
              <a:ext uri="{FF2B5EF4-FFF2-40B4-BE49-F238E27FC236}">
                <a16:creationId xmlns:a16="http://schemas.microsoft.com/office/drawing/2014/main" id="{C5C39B07-3770-42C1-AFDA-40585C89AAFF}"/>
              </a:ext>
            </a:extLst>
          </p:cNvPr>
          <p:cNvGrpSpPr/>
          <p:nvPr/>
        </p:nvGrpSpPr>
        <p:grpSpPr>
          <a:xfrm>
            <a:off x="7742364" y="4368329"/>
            <a:ext cx="2316035" cy="510665"/>
            <a:chOff x="7742364" y="4089397"/>
            <a:chExt cx="2316035" cy="56173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8E75BB0-A0C1-48FC-AD70-CE05253878CF}"/>
                </a:ext>
              </a:extLst>
            </p:cNvPr>
            <p:cNvSpPr txBox="1"/>
            <p:nvPr/>
          </p:nvSpPr>
          <p:spPr>
            <a:xfrm>
              <a:off x="7911159" y="4089397"/>
              <a:ext cx="131529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400" dirty="0">
                  <a:solidFill>
                    <a:srgbClr val="FF3D62"/>
                  </a:solidFill>
                  <a:latin typeface="SB 어그로OTF Bold" panose="02020503020101020101" pitchFamily="18" charset="-127"/>
                  <a:ea typeface="SB 어그로OTF Bold" panose="02020503020101020101" pitchFamily="18" charset="-127"/>
                </a:rPr>
                <a:t>주요 성과</a:t>
              </a:r>
            </a:p>
          </p:txBody>
        </p:sp>
        <p:sp>
          <p:nvSpPr>
            <p:cNvPr id="20" name="타원 19">
              <a:extLst>
                <a:ext uri="{FF2B5EF4-FFF2-40B4-BE49-F238E27FC236}">
                  <a16:creationId xmlns:a16="http://schemas.microsoft.com/office/drawing/2014/main" id="{9D37E7EB-1F8B-4A18-BA34-44D37FA1669B}"/>
                </a:ext>
              </a:extLst>
            </p:cNvPr>
            <p:cNvSpPr/>
            <p:nvPr/>
          </p:nvSpPr>
          <p:spPr>
            <a:xfrm>
              <a:off x="7742364" y="4186300"/>
              <a:ext cx="73419" cy="73419"/>
            </a:xfrm>
            <a:prstGeom prst="ellipse">
              <a:avLst/>
            </a:prstGeom>
            <a:solidFill>
              <a:srgbClr val="FF3C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BE92417-5D03-45EE-8DFE-769BB2E4AE3F}"/>
                </a:ext>
              </a:extLst>
            </p:cNvPr>
            <p:cNvSpPr txBox="1"/>
            <p:nvPr/>
          </p:nvSpPr>
          <p:spPr>
            <a:xfrm>
              <a:off x="7911158" y="4389518"/>
              <a:ext cx="2147241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100" dirty="0">
                  <a:solidFill>
                    <a:schemeClr val="bg1">
                      <a:lumMod val="50000"/>
                    </a:schemeClr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프로젝트 성과를 설명해주세요</a:t>
              </a:r>
              <a:r>
                <a:rPr lang="en-US" altLang="ko-KR" sz="1100" dirty="0">
                  <a:solidFill>
                    <a:schemeClr val="bg1">
                      <a:lumMod val="50000"/>
                    </a:schemeClr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.</a:t>
              </a:r>
              <a:endParaRPr lang="ko-KR" altLang="en-US" sz="11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3CEB95C9-FFA7-4A5A-AA15-FD8222C11C82}"/>
              </a:ext>
            </a:extLst>
          </p:cNvPr>
          <p:cNvGrpSpPr/>
          <p:nvPr/>
        </p:nvGrpSpPr>
        <p:grpSpPr>
          <a:xfrm>
            <a:off x="7742364" y="5333113"/>
            <a:ext cx="2316035" cy="517625"/>
            <a:chOff x="7742364" y="5088607"/>
            <a:chExt cx="2316035" cy="56938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9A6568F-3AD0-49BB-BF77-0F356F17D56F}"/>
                </a:ext>
              </a:extLst>
            </p:cNvPr>
            <p:cNvSpPr txBox="1"/>
            <p:nvPr/>
          </p:nvSpPr>
          <p:spPr>
            <a:xfrm>
              <a:off x="7911159" y="5088607"/>
              <a:ext cx="131529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400" dirty="0">
                  <a:solidFill>
                    <a:srgbClr val="FF3D62"/>
                  </a:solidFill>
                  <a:latin typeface="SB 어그로OTF Bold" panose="02020503020101020101" pitchFamily="18" charset="-127"/>
                  <a:ea typeface="SB 어그로OTF Bold" panose="02020503020101020101" pitchFamily="18" charset="-127"/>
                </a:rPr>
                <a:t>참고자료</a:t>
              </a:r>
            </a:p>
          </p:txBody>
        </p:sp>
        <p:sp>
          <p:nvSpPr>
            <p:cNvPr id="22" name="타원 21">
              <a:extLst>
                <a:ext uri="{FF2B5EF4-FFF2-40B4-BE49-F238E27FC236}">
                  <a16:creationId xmlns:a16="http://schemas.microsoft.com/office/drawing/2014/main" id="{FA24F890-D089-4D92-9E9F-307E480FA89C}"/>
                </a:ext>
              </a:extLst>
            </p:cNvPr>
            <p:cNvSpPr/>
            <p:nvPr/>
          </p:nvSpPr>
          <p:spPr>
            <a:xfrm>
              <a:off x="7742364" y="5185510"/>
              <a:ext cx="73419" cy="73419"/>
            </a:xfrm>
            <a:prstGeom prst="ellipse">
              <a:avLst/>
            </a:prstGeom>
            <a:solidFill>
              <a:srgbClr val="FF3C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B009E61-31B9-4A7E-8522-F172F673BFF1}"/>
                </a:ext>
              </a:extLst>
            </p:cNvPr>
            <p:cNvSpPr txBox="1"/>
            <p:nvPr/>
          </p:nvSpPr>
          <p:spPr>
            <a:xfrm>
              <a:off x="7911158" y="5396384"/>
              <a:ext cx="2147241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100">
                  <a:solidFill>
                    <a:schemeClr val="bg1">
                      <a:lumMod val="50000"/>
                    </a:schemeClr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참고자료 링크 첨부</a:t>
              </a:r>
              <a:endParaRPr lang="ko-KR" altLang="en-US" sz="11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</p:txBody>
        </p:sp>
      </p:grp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EB173095-A8A1-4987-8BD9-29E96CCBFB24}"/>
              </a:ext>
            </a:extLst>
          </p:cNvPr>
          <p:cNvGrpSpPr/>
          <p:nvPr/>
        </p:nvGrpSpPr>
        <p:grpSpPr>
          <a:xfrm>
            <a:off x="7251511" y="718660"/>
            <a:ext cx="4275515" cy="875459"/>
            <a:chOff x="1213006" y="903093"/>
            <a:chExt cx="4275515" cy="728008"/>
          </a:xfrm>
        </p:grpSpPr>
        <p:sp>
          <p:nvSpPr>
            <p:cNvPr id="28" name="사각형: 둥근 모서리 27">
              <a:extLst>
                <a:ext uri="{FF2B5EF4-FFF2-40B4-BE49-F238E27FC236}">
                  <a16:creationId xmlns:a16="http://schemas.microsoft.com/office/drawing/2014/main" id="{E438F946-4E69-4BF5-9931-1FEB9D8A12A1}"/>
                </a:ext>
              </a:extLst>
            </p:cNvPr>
            <p:cNvSpPr/>
            <p:nvPr/>
          </p:nvSpPr>
          <p:spPr>
            <a:xfrm>
              <a:off x="1289377" y="903093"/>
              <a:ext cx="4199144" cy="728008"/>
            </a:xfrm>
            <a:prstGeom prst="roundRect">
              <a:avLst>
                <a:gd name="adj" fmla="val 11536"/>
              </a:avLst>
            </a:prstGeom>
            <a:solidFill>
              <a:srgbClr val="FED501">
                <a:alpha val="86000"/>
              </a:srgbClr>
            </a:solidFill>
            <a:ln w="25400" cap="rnd">
              <a:solidFill>
                <a:srgbClr val="FF3D62"/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4DEA4B8-D244-4702-BBC9-D2328AC85158}"/>
                </a:ext>
              </a:extLst>
            </p:cNvPr>
            <p:cNvSpPr txBox="1"/>
            <p:nvPr/>
          </p:nvSpPr>
          <p:spPr>
            <a:xfrm>
              <a:off x="1213006" y="1020538"/>
              <a:ext cx="4275515" cy="499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>
                <a:spcBef>
                  <a:spcPts val="0"/>
                </a:spcBef>
                <a:spcAft>
                  <a:spcPts val="0"/>
                </a:spcAft>
              </a:pPr>
              <a:r>
                <a:rPr lang="en-US" altLang="ko-KR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Tip : </a:t>
              </a:r>
              <a:r>
                <a:rPr lang="ko-KR" altLang="en-US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보여주고 싶은 경험</a:t>
              </a:r>
              <a:r>
                <a:rPr lang="en-US" altLang="ko-KR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/</a:t>
              </a:r>
              <a:r>
                <a:rPr lang="ko-KR" altLang="en-US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프로젝트를 하나씩</a:t>
              </a:r>
              <a:endParaRPr lang="en-US" altLang="ko-KR" sz="1100" b="0" i="0" u="none" strike="noStrike" dirty="0">
                <a:solidFill>
                  <a:srgbClr val="000000"/>
                </a:solidFill>
                <a:effectLst/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  <a:p>
              <a:pPr algn="ctr" rtl="0"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상세하게 소개할 수 있는 페이지 입니다</a:t>
              </a:r>
              <a:r>
                <a:rPr lang="en-US" altLang="ko-KR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.</a:t>
              </a:r>
            </a:p>
            <a:p>
              <a:pPr algn="ctr" rtl="0">
                <a:spcBef>
                  <a:spcPts val="0"/>
                </a:spcBef>
                <a:spcAft>
                  <a:spcPts val="0"/>
                </a:spcAft>
              </a:pPr>
              <a:r>
                <a:rPr lang="en-US" altLang="ko-KR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(</a:t>
              </a:r>
              <a:r>
                <a:rPr lang="ko-KR" altLang="en-US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해당 페이지를 복사해서 활용해보세요</a:t>
              </a:r>
              <a:r>
                <a:rPr lang="en-US" altLang="ko-KR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.)</a:t>
              </a:r>
              <a:endParaRPr lang="en-US" altLang="ko-KR" sz="400" dirty="0">
                <a:solidFill>
                  <a:srgbClr val="000000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0307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FAEA09-9B87-48E9-9E14-E298F626F721}"/>
              </a:ext>
            </a:extLst>
          </p:cNvPr>
          <p:cNvSpPr txBox="1"/>
          <p:nvPr/>
        </p:nvSpPr>
        <p:spPr>
          <a:xfrm>
            <a:off x="5357655" y="4239491"/>
            <a:ext cx="1476686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dirty="0">
                <a:solidFill>
                  <a:srgbClr val="FF3C64"/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감사합니다</a:t>
            </a:r>
            <a:r>
              <a:rPr lang="en-US" altLang="ko-KR" sz="2000" dirty="0">
                <a:solidFill>
                  <a:srgbClr val="FF3C64"/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!</a:t>
            </a:r>
            <a:endParaRPr lang="ko-KR" altLang="en-US" sz="2000" dirty="0">
              <a:solidFill>
                <a:srgbClr val="FF3C64"/>
              </a:solidFill>
              <a:latin typeface="SB 어그로OTF Medium" panose="02020503020101020101" pitchFamily="18" charset="-127"/>
              <a:ea typeface="SB 어그로OTF Medium" panose="02020503020101020101" pitchFamily="18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D28425-2146-4F21-8637-FCEF25163577}"/>
              </a:ext>
            </a:extLst>
          </p:cNvPr>
          <p:cNvSpPr txBox="1"/>
          <p:nvPr/>
        </p:nvSpPr>
        <p:spPr>
          <a:xfrm>
            <a:off x="2455600" y="2378886"/>
            <a:ext cx="72807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dirty="0" err="1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어그로체가</a:t>
            </a:r>
            <a:r>
              <a:rPr lang="ko-KR" altLang="en-US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 필요한 순간에</a:t>
            </a:r>
            <a:endParaRPr lang="en-US" altLang="ko-KR" sz="48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  <a:p>
            <a:pPr algn="ctr"/>
            <a:r>
              <a:rPr lang="ko-KR" altLang="en-US" sz="4800" dirty="0" err="1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어그로체를</a:t>
            </a:r>
            <a:r>
              <a:rPr lang="en-US" altLang="ko-KR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!</a:t>
            </a:r>
            <a:endParaRPr lang="ko-KR" altLang="en-US" sz="48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7497F11C-9799-4F37-ADCA-FED70FB12418}"/>
              </a:ext>
            </a:extLst>
          </p:cNvPr>
          <p:cNvGrpSpPr/>
          <p:nvPr/>
        </p:nvGrpSpPr>
        <p:grpSpPr>
          <a:xfrm>
            <a:off x="7251511" y="718660"/>
            <a:ext cx="4275515" cy="875459"/>
            <a:chOff x="1213006" y="903093"/>
            <a:chExt cx="4275515" cy="728008"/>
          </a:xfrm>
        </p:grpSpPr>
        <p:sp>
          <p:nvSpPr>
            <p:cNvPr id="7" name="사각형: 둥근 모서리 6">
              <a:extLst>
                <a:ext uri="{FF2B5EF4-FFF2-40B4-BE49-F238E27FC236}">
                  <a16:creationId xmlns:a16="http://schemas.microsoft.com/office/drawing/2014/main" id="{2F39E744-0DC8-43DF-A984-16AB842F42D2}"/>
                </a:ext>
              </a:extLst>
            </p:cNvPr>
            <p:cNvSpPr/>
            <p:nvPr/>
          </p:nvSpPr>
          <p:spPr>
            <a:xfrm>
              <a:off x="1289377" y="903093"/>
              <a:ext cx="4199144" cy="728008"/>
            </a:xfrm>
            <a:prstGeom prst="roundRect">
              <a:avLst>
                <a:gd name="adj" fmla="val 11536"/>
              </a:avLst>
            </a:prstGeom>
            <a:solidFill>
              <a:srgbClr val="FED501">
                <a:alpha val="86000"/>
              </a:srgbClr>
            </a:solidFill>
            <a:ln w="25400" cap="rnd">
              <a:solidFill>
                <a:srgbClr val="FF3D62"/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B3F06C2-07B3-416A-A8AD-4D28CB4D60BB}"/>
                </a:ext>
              </a:extLst>
            </p:cNvPr>
            <p:cNvSpPr txBox="1"/>
            <p:nvPr/>
          </p:nvSpPr>
          <p:spPr>
            <a:xfrm>
              <a:off x="1213006" y="1020538"/>
              <a:ext cx="4275515" cy="499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>
                <a:spcBef>
                  <a:spcPts val="0"/>
                </a:spcBef>
                <a:spcAft>
                  <a:spcPts val="0"/>
                </a:spcAft>
              </a:pPr>
              <a:r>
                <a:rPr lang="en-US" altLang="ko-KR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Tip : ‘</a:t>
              </a:r>
              <a:r>
                <a:rPr lang="ko-KR" altLang="en-US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감사합니다</a:t>
              </a:r>
              <a:r>
                <a:rPr lang="en-US" altLang="ko-KR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!’</a:t>
              </a:r>
              <a:r>
                <a:rPr lang="ko-KR" altLang="en-US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라는 말보다는 다시 한 번</a:t>
              </a:r>
              <a:endParaRPr lang="en-US" altLang="ko-KR" sz="1100" b="0" i="0" u="none" strike="noStrike" dirty="0">
                <a:solidFill>
                  <a:srgbClr val="000000"/>
                </a:solidFill>
                <a:effectLst/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  <a:p>
              <a:pPr algn="ctr" rtl="0"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강조하고 싶은 한마디 혹은 나를 기억하게끔 하는</a:t>
              </a:r>
              <a:endParaRPr lang="en-US" altLang="ko-KR" sz="1100" dirty="0">
                <a:solidFill>
                  <a:srgbClr val="000000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  <a:p>
              <a:pPr algn="ctr" rtl="0"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한마디로 마무리해보세요</a:t>
              </a:r>
              <a:r>
                <a:rPr lang="en-US" altLang="ko-KR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!</a:t>
              </a:r>
              <a:endParaRPr lang="en-US" altLang="ko-KR" sz="400" dirty="0">
                <a:solidFill>
                  <a:srgbClr val="000000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572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057497B-F43C-4251-AFFE-1D64810BF139}"/>
              </a:ext>
            </a:extLst>
          </p:cNvPr>
          <p:cNvSpPr txBox="1"/>
          <p:nvPr/>
        </p:nvSpPr>
        <p:spPr>
          <a:xfrm>
            <a:off x="1269439" y="997045"/>
            <a:ext cx="42092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나는 이렇게 </a:t>
            </a:r>
            <a:endParaRPr lang="en-US" altLang="ko-KR" sz="48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  <a:p>
            <a:r>
              <a:rPr lang="ko-KR" altLang="en-US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일하는 </a:t>
            </a:r>
            <a:endParaRPr lang="en-US" altLang="ko-KR" sz="48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  <a:p>
            <a:r>
              <a:rPr lang="ko-KR" altLang="en-US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사람입니다</a:t>
            </a:r>
            <a:r>
              <a:rPr lang="en-US" altLang="ko-KR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.</a:t>
            </a:r>
            <a:endParaRPr lang="ko-KR" altLang="en-US" sz="48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36B78EB8-B7B9-41AE-A266-CC055E443A0A}"/>
              </a:ext>
            </a:extLst>
          </p:cNvPr>
          <p:cNvGrpSpPr/>
          <p:nvPr/>
        </p:nvGrpSpPr>
        <p:grpSpPr>
          <a:xfrm>
            <a:off x="6670148" y="2158852"/>
            <a:ext cx="1196557" cy="478735"/>
            <a:chOff x="6495424" y="2065328"/>
            <a:chExt cx="1196557" cy="478735"/>
          </a:xfrm>
        </p:grpSpPr>
        <p:pic>
          <p:nvPicPr>
            <p:cNvPr id="39" name="그래픽 38">
              <a:extLst>
                <a:ext uri="{FF2B5EF4-FFF2-40B4-BE49-F238E27FC236}">
                  <a16:creationId xmlns:a16="http://schemas.microsoft.com/office/drawing/2014/main" id="{7B152469-5AB4-40DB-BE36-7B01ED31A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95424" y="2065328"/>
              <a:ext cx="946590" cy="478735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25B85A-6591-4B94-A235-EBDAB1031976}"/>
                </a:ext>
              </a:extLst>
            </p:cNvPr>
            <p:cNvSpPr txBox="1"/>
            <p:nvPr/>
          </p:nvSpPr>
          <p:spPr>
            <a:xfrm>
              <a:off x="6598809" y="2114993"/>
              <a:ext cx="109317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400" dirty="0">
                  <a:solidFill>
                    <a:schemeClr val="bg1"/>
                  </a:solidFill>
                  <a:latin typeface="SB 어그로OTF Bold" panose="02020503020101020101" pitchFamily="18" charset="-127"/>
                  <a:ea typeface="SB 어그로OTF Bold" panose="02020503020101020101" pitchFamily="18" charset="-127"/>
                </a:rPr>
                <a:t>두번째</a:t>
              </a:r>
            </a:p>
          </p:txBody>
        </p:sp>
      </p:grpSp>
      <p:grpSp>
        <p:nvGrpSpPr>
          <p:cNvPr id="9" name="그룹 8">
            <a:extLst>
              <a:ext uri="{FF2B5EF4-FFF2-40B4-BE49-F238E27FC236}">
                <a16:creationId xmlns:a16="http://schemas.microsoft.com/office/drawing/2014/main" id="{DF03C6AA-AA1E-47E2-9C82-B617341A1F5F}"/>
              </a:ext>
            </a:extLst>
          </p:cNvPr>
          <p:cNvGrpSpPr/>
          <p:nvPr/>
        </p:nvGrpSpPr>
        <p:grpSpPr>
          <a:xfrm>
            <a:off x="6670148" y="4294618"/>
            <a:ext cx="1196557" cy="478735"/>
            <a:chOff x="6495424" y="4201094"/>
            <a:chExt cx="1196557" cy="478735"/>
          </a:xfrm>
        </p:grpSpPr>
        <p:pic>
          <p:nvPicPr>
            <p:cNvPr id="40" name="그래픽 39">
              <a:extLst>
                <a:ext uri="{FF2B5EF4-FFF2-40B4-BE49-F238E27FC236}">
                  <a16:creationId xmlns:a16="http://schemas.microsoft.com/office/drawing/2014/main" id="{5CE16691-7953-4A26-A83C-254DB73FD7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95424" y="4201094"/>
              <a:ext cx="946590" cy="478735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4F8C099-B1CD-4461-ACEE-5C875D071912}"/>
                </a:ext>
              </a:extLst>
            </p:cNvPr>
            <p:cNvSpPr txBox="1"/>
            <p:nvPr/>
          </p:nvSpPr>
          <p:spPr>
            <a:xfrm>
              <a:off x="6598809" y="4256513"/>
              <a:ext cx="109317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400" dirty="0">
                  <a:solidFill>
                    <a:schemeClr val="bg1"/>
                  </a:solidFill>
                  <a:latin typeface="SB 어그로OTF Bold" panose="02020503020101020101" pitchFamily="18" charset="-127"/>
                  <a:ea typeface="SB 어그로OTF Bold" panose="02020503020101020101" pitchFamily="18" charset="-127"/>
                </a:rPr>
                <a:t>네번째</a:t>
              </a:r>
            </a:p>
          </p:txBody>
        </p:sp>
      </p:grpSp>
      <p:grpSp>
        <p:nvGrpSpPr>
          <p:cNvPr id="8" name="그룹 7">
            <a:extLst>
              <a:ext uri="{FF2B5EF4-FFF2-40B4-BE49-F238E27FC236}">
                <a16:creationId xmlns:a16="http://schemas.microsoft.com/office/drawing/2014/main" id="{BF2B7008-75C2-419F-A3C2-FBC344857B56}"/>
              </a:ext>
            </a:extLst>
          </p:cNvPr>
          <p:cNvGrpSpPr/>
          <p:nvPr/>
        </p:nvGrpSpPr>
        <p:grpSpPr>
          <a:xfrm>
            <a:off x="6670148" y="5305218"/>
            <a:ext cx="1067861" cy="478735"/>
            <a:chOff x="6495424" y="5211694"/>
            <a:chExt cx="1067861" cy="478735"/>
          </a:xfrm>
        </p:grpSpPr>
        <p:pic>
          <p:nvPicPr>
            <p:cNvPr id="43" name="그래픽 42">
              <a:extLst>
                <a:ext uri="{FF2B5EF4-FFF2-40B4-BE49-F238E27FC236}">
                  <a16:creationId xmlns:a16="http://schemas.microsoft.com/office/drawing/2014/main" id="{1F62F0EA-3A3B-4594-829A-B31FB06D63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95424" y="5211694"/>
              <a:ext cx="946590" cy="478735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1C23C33-BC2A-4911-9E5F-47825AF9E869}"/>
                </a:ext>
              </a:extLst>
            </p:cNvPr>
            <p:cNvSpPr txBox="1"/>
            <p:nvPr/>
          </p:nvSpPr>
          <p:spPr>
            <a:xfrm>
              <a:off x="6550953" y="5272315"/>
              <a:ext cx="1012332" cy="2923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300" dirty="0" err="1">
                  <a:solidFill>
                    <a:schemeClr val="bg1"/>
                  </a:solidFill>
                  <a:latin typeface="SB 어그로OTF Bold" panose="02020503020101020101" pitchFamily="18" charset="-127"/>
                  <a:ea typeface="SB 어그로OTF Bold" panose="02020503020101020101" pitchFamily="18" charset="-127"/>
                </a:rPr>
                <a:t>다섯번째</a:t>
              </a:r>
              <a:endParaRPr lang="ko-KR" altLang="en-US" sz="1300" dirty="0">
                <a:solidFill>
                  <a:schemeClr val="bg1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endParaRPr>
            </a:p>
          </p:txBody>
        </p:sp>
      </p:grp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221DDC1C-ADED-4015-BF4D-8D8DDC5AA51A}"/>
              </a:ext>
            </a:extLst>
          </p:cNvPr>
          <p:cNvGrpSpPr/>
          <p:nvPr/>
        </p:nvGrpSpPr>
        <p:grpSpPr>
          <a:xfrm>
            <a:off x="6670148" y="1088901"/>
            <a:ext cx="1196557" cy="478735"/>
            <a:chOff x="6495424" y="995377"/>
            <a:chExt cx="1196557" cy="478735"/>
          </a:xfrm>
        </p:grpSpPr>
        <p:pic>
          <p:nvPicPr>
            <p:cNvPr id="3" name="그래픽 2">
              <a:extLst>
                <a:ext uri="{FF2B5EF4-FFF2-40B4-BE49-F238E27FC236}">
                  <a16:creationId xmlns:a16="http://schemas.microsoft.com/office/drawing/2014/main" id="{430F05DA-258C-4C64-85D8-DDE44B2316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95424" y="995377"/>
              <a:ext cx="946590" cy="478735"/>
            </a:xfrm>
            <a:prstGeom prst="rect">
              <a:avLst/>
            </a:prstGeom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6517F3D-F6E7-42E2-BF89-65B776481F1B}"/>
                </a:ext>
              </a:extLst>
            </p:cNvPr>
            <p:cNvSpPr txBox="1"/>
            <p:nvPr/>
          </p:nvSpPr>
          <p:spPr>
            <a:xfrm>
              <a:off x="6598809" y="1044233"/>
              <a:ext cx="109317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400" dirty="0">
                  <a:solidFill>
                    <a:schemeClr val="bg1"/>
                  </a:solidFill>
                  <a:latin typeface="SB 어그로OTF Bold" panose="02020503020101020101" pitchFamily="18" charset="-127"/>
                  <a:ea typeface="SB 어그로OTF Bold" panose="02020503020101020101" pitchFamily="18" charset="-127"/>
                </a:rPr>
                <a:t>첫번째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4D31AB5C-3A49-4C75-856C-0642AF886CD7}"/>
              </a:ext>
            </a:extLst>
          </p:cNvPr>
          <p:cNvSpPr txBox="1"/>
          <p:nvPr/>
        </p:nvSpPr>
        <p:spPr>
          <a:xfrm>
            <a:off x="7805887" y="997045"/>
            <a:ext cx="3248195" cy="76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나는 무엇을 생각하고 무엇을 우선시하고 </a:t>
            </a:r>
            <a:endParaRPr lang="en-US" altLang="ko-KR" sz="1000" dirty="0">
              <a:solidFill>
                <a:schemeClr val="bg1">
                  <a:lumMod val="50000"/>
                </a:schemeClr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무엇을 위해 일하는 사람입니다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나에 대한 설명을 해보세요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F5C537E-3F0B-49D6-874F-4A3C4D09B9C6}"/>
              </a:ext>
            </a:extLst>
          </p:cNvPr>
          <p:cNvSpPr txBox="1"/>
          <p:nvPr/>
        </p:nvSpPr>
        <p:spPr>
          <a:xfrm>
            <a:off x="7805887" y="2031818"/>
            <a:ext cx="3248195" cy="76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나는 무엇을 생각하고 무엇을 우선시하고 </a:t>
            </a:r>
            <a:endParaRPr lang="en-US" altLang="ko-KR" sz="1000" dirty="0">
              <a:solidFill>
                <a:schemeClr val="bg1">
                  <a:lumMod val="50000"/>
                </a:schemeClr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무엇을 위해 일하는 사람입니다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나에 대한 설명을 해보세요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C0B24C20-26B5-464F-A593-E72D23020036}"/>
              </a:ext>
            </a:extLst>
          </p:cNvPr>
          <p:cNvGrpSpPr/>
          <p:nvPr/>
        </p:nvGrpSpPr>
        <p:grpSpPr>
          <a:xfrm>
            <a:off x="6670148" y="3187505"/>
            <a:ext cx="1196557" cy="478735"/>
            <a:chOff x="6495424" y="3093981"/>
            <a:chExt cx="1196557" cy="478735"/>
          </a:xfrm>
        </p:grpSpPr>
        <p:pic>
          <p:nvPicPr>
            <p:cNvPr id="41" name="그래픽 40">
              <a:extLst>
                <a:ext uri="{FF2B5EF4-FFF2-40B4-BE49-F238E27FC236}">
                  <a16:creationId xmlns:a16="http://schemas.microsoft.com/office/drawing/2014/main" id="{5D1C51AF-1398-41A4-9AE1-9925C3A10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95424" y="3093981"/>
              <a:ext cx="946590" cy="478735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EAC1E93-391C-4996-A02D-FF61E9BC7E4F}"/>
                </a:ext>
              </a:extLst>
            </p:cNvPr>
            <p:cNvSpPr txBox="1"/>
            <p:nvPr/>
          </p:nvSpPr>
          <p:spPr>
            <a:xfrm>
              <a:off x="6598809" y="3148591"/>
              <a:ext cx="109317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400" dirty="0">
                  <a:solidFill>
                    <a:schemeClr val="bg1"/>
                  </a:solidFill>
                  <a:latin typeface="SB 어그로OTF Bold" panose="02020503020101020101" pitchFamily="18" charset="-127"/>
                  <a:ea typeface="SB 어그로OTF Bold" panose="02020503020101020101" pitchFamily="18" charset="-127"/>
                </a:rPr>
                <a:t>세번째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87025D37-20AD-4472-9B6A-F6DED18FFB58}"/>
              </a:ext>
            </a:extLst>
          </p:cNvPr>
          <p:cNvSpPr txBox="1"/>
          <p:nvPr/>
        </p:nvSpPr>
        <p:spPr>
          <a:xfrm>
            <a:off x="7805887" y="3102565"/>
            <a:ext cx="3248195" cy="76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나는 무엇을 생각하고 무엇을 우선시하고 </a:t>
            </a:r>
            <a:endParaRPr lang="en-US" altLang="ko-KR" sz="1000" dirty="0">
              <a:solidFill>
                <a:schemeClr val="bg1">
                  <a:lumMod val="50000"/>
                </a:schemeClr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무엇을 위해 일하는 사람입니다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나에 대한 설명을 해보세요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AE9EB2B-2168-4CBB-8B1E-21D4887B599C}"/>
              </a:ext>
            </a:extLst>
          </p:cNvPr>
          <p:cNvSpPr txBox="1"/>
          <p:nvPr/>
        </p:nvSpPr>
        <p:spPr>
          <a:xfrm>
            <a:off x="7805887" y="4197309"/>
            <a:ext cx="3248195" cy="76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나는 무엇을 생각하고 무엇을 우선시하고 </a:t>
            </a:r>
            <a:endParaRPr lang="en-US" altLang="ko-KR" sz="1000" dirty="0">
              <a:solidFill>
                <a:schemeClr val="bg1">
                  <a:lumMod val="50000"/>
                </a:schemeClr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무엇을 위해 일하는 사람입니다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나에 대한 설명을 해보세요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92ED11E-385C-4676-9BFC-8EA47D2E2B37}"/>
              </a:ext>
            </a:extLst>
          </p:cNvPr>
          <p:cNvSpPr txBox="1"/>
          <p:nvPr/>
        </p:nvSpPr>
        <p:spPr>
          <a:xfrm>
            <a:off x="7805887" y="5226741"/>
            <a:ext cx="3248195" cy="76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나는 무엇을 생각하고 무엇을 우선시하고 </a:t>
            </a:r>
            <a:endParaRPr lang="en-US" altLang="ko-KR" sz="1000" dirty="0">
              <a:solidFill>
                <a:schemeClr val="bg1">
                  <a:lumMod val="50000"/>
                </a:schemeClr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무엇을 위해 일하는 사람입니다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나에 대한 설명을 해보세요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894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D35B8A0E-C322-4E8B-B493-98F370F3AA46}"/>
              </a:ext>
            </a:extLst>
          </p:cNvPr>
          <p:cNvSpPr/>
          <p:nvPr/>
        </p:nvSpPr>
        <p:spPr>
          <a:xfrm>
            <a:off x="1269438" y="3428999"/>
            <a:ext cx="2276058" cy="2828500"/>
          </a:xfrm>
          <a:prstGeom prst="roundRect">
            <a:avLst>
              <a:gd name="adj" fmla="val 4846"/>
            </a:avLst>
          </a:prstGeom>
          <a:solidFill>
            <a:srgbClr val="EB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래픽 6">
            <a:extLst>
              <a:ext uri="{FF2B5EF4-FFF2-40B4-BE49-F238E27FC236}">
                <a16:creationId xmlns:a16="http://schemas.microsoft.com/office/drawing/2014/main" id="{3625431F-0337-4A36-A097-A0BAB24F2A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69438" y="2987840"/>
            <a:ext cx="1668927" cy="5485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057497B-F43C-4251-AFFE-1D64810BF139}"/>
              </a:ext>
            </a:extLst>
          </p:cNvPr>
          <p:cNvSpPr txBox="1"/>
          <p:nvPr/>
        </p:nvSpPr>
        <p:spPr>
          <a:xfrm>
            <a:off x="1269438" y="997045"/>
            <a:ext cx="47509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주요 프로젝트를</a:t>
            </a:r>
            <a:endParaRPr lang="en-US" altLang="ko-KR" sz="48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  <a:p>
            <a:r>
              <a:rPr lang="ko-KR" altLang="en-US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소개합니다</a:t>
            </a:r>
            <a:r>
              <a:rPr lang="en-US" altLang="ko-KR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.</a:t>
            </a:r>
            <a:endParaRPr lang="ko-KR" altLang="en-US" sz="48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67AD602-3D60-4676-9A58-D844B9A9F456}"/>
              </a:ext>
            </a:extLst>
          </p:cNvPr>
          <p:cNvSpPr txBox="1"/>
          <p:nvPr/>
        </p:nvSpPr>
        <p:spPr>
          <a:xfrm>
            <a:off x="1446252" y="3061205"/>
            <a:ext cx="131529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1400" dirty="0">
                <a:solidFill>
                  <a:schemeClr val="bg1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프로젝트 제목</a:t>
            </a:r>
          </a:p>
        </p:txBody>
      </p: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840F1C28-5153-4B95-BDE8-789931BBC834}"/>
              </a:ext>
            </a:extLst>
          </p:cNvPr>
          <p:cNvSpPr/>
          <p:nvPr/>
        </p:nvSpPr>
        <p:spPr>
          <a:xfrm>
            <a:off x="3777915" y="3428999"/>
            <a:ext cx="2276058" cy="2828500"/>
          </a:xfrm>
          <a:prstGeom prst="roundRect">
            <a:avLst>
              <a:gd name="adj" fmla="val 4846"/>
            </a:avLst>
          </a:prstGeom>
          <a:solidFill>
            <a:srgbClr val="EB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12FD7909-C567-475E-803D-1B5D4663DB56}"/>
              </a:ext>
            </a:extLst>
          </p:cNvPr>
          <p:cNvSpPr/>
          <p:nvPr/>
        </p:nvSpPr>
        <p:spPr>
          <a:xfrm>
            <a:off x="6286392" y="3428999"/>
            <a:ext cx="2276058" cy="2828500"/>
          </a:xfrm>
          <a:prstGeom prst="roundRect">
            <a:avLst>
              <a:gd name="adj" fmla="val 4846"/>
            </a:avLst>
          </a:prstGeom>
          <a:solidFill>
            <a:srgbClr val="EB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C3B9EB20-17B6-484A-8131-0B58D41A32F8}"/>
              </a:ext>
            </a:extLst>
          </p:cNvPr>
          <p:cNvSpPr/>
          <p:nvPr/>
        </p:nvSpPr>
        <p:spPr>
          <a:xfrm>
            <a:off x="8794869" y="3428999"/>
            <a:ext cx="2276058" cy="2828500"/>
          </a:xfrm>
          <a:prstGeom prst="roundRect">
            <a:avLst>
              <a:gd name="adj" fmla="val 4846"/>
            </a:avLst>
          </a:prstGeom>
          <a:solidFill>
            <a:srgbClr val="EB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5" name="그래픽 34">
            <a:extLst>
              <a:ext uri="{FF2B5EF4-FFF2-40B4-BE49-F238E27FC236}">
                <a16:creationId xmlns:a16="http://schemas.microsoft.com/office/drawing/2014/main" id="{729D9724-AD61-47FA-8BBC-60A67DD388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79074" y="2987840"/>
            <a:ext cx="1668927" cy="548528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D614253F-3C49-4AA0-B854-5161A9A6E058}"/>
              </a:ext>
            </a:extLst>
          </p:cNvPr>
          <p:cNvSpPr txBox="1"/>
          <p:nvPr/>
        </p:nvSpPr>
        <p:spPr>
          <a:xfrm>
            <a:off x="3955888" y="3061205"/>
            <a:ext cx="131529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1400" dirty="0">
                <a:solidFill>
                  <a:schemeClr val="bg1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프로젝트 제목</a:t>
            </a:r>
          </a:p>
        </p:txBody>
      </p:sp>
      <p:pic>
        <p:nvPicPr>
          <p:cNvPr id="45" name="그래픽 44">
            <a:extLst>
              <a:ext uri="{FF2B5EF4-FFF2-40B4-BE49-F238E27FC236}">
                <a16:creationId xmlns:a16="http://schemas.microsoft.com/office/drawing/2014/main" id="{C0B74AD9-CD6B-4905-9FC4-CCD04F78E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86392" y="2987840"/>
            <a:ext cx="1668927" cy="548528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CDC79869-1C7C-4B37-A670-23D7BD8C2B3C}"/>
              </a:ext>
            </a:extLst>
          </p:cNvPr>
          <p:cNvSpPr txBox="1"/>
          <p:nvPr/>
        </p:nvSpPr>
        <p:spPr>
          <a:xfrm>
            <a:off x="6463206" y="3061205"/>
            <a:ext cx="131529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1400" dirty="0">
                <a:solidFill>
                  <a:schemeClr val="bg1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프로젝트 제목</a:t>
            </a:r>
          </a:p>
        </p:txBody>
      </p:sp>
      <p:pic>
        <p:nvPicPr>
          <p:cNvPr id="58" name="그래픽 57">
            <a:extLst>
              <a:ext uri="{FF2B5EF4-FFF2-40B4-BE49-F238E27FC236}">
                <a16:creationId xmlns:a16="http://schemas.microsoft.com/office/drawing/2014/main" id="{4712C5B8-8F7C-48E6-8F8B-4C9C54354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62341" y="2987840"/>
            <a:ext cx="1668927" cy="548528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78B81E78-6404-43ED-9FBA-3B6310B8669A}"/>
              </a:ext>
            </a:extLst>
          </p:cNvPr>
          <p:cNvSpPr txBox="1"/>
          <p:nvPr/>
        </p:nvSpPr>
        <p:spPr>
          <a:xfrm>
            <a:off x="8939155" y="3061205"/>
            <a:ext cx="131529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1400" dirty="0">
                <a:solidFill>
                  <a:schemeClr val="bg1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프로젝트 제목</a:t>
            </a:r>
          </a:p>
        </p:txBody>
      </p:sp>
    </p:spTree>
    <p:extLst>
      <p:ext uri="{BB962C8B-B14F-4D97-AF65-F5344CB8AC3E}">
        <p14:creationId xmlns:p14="http://schemas.microsoft.com/office/powerpoint/2010/main" val="3450324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057497B-F43C-4251-AFFE-1D64810BF139}"/>
              </a:ext>
            </a:extLst>
          </p:cNvPr>
          <p:cNvSpPr txBox="1"/>
          <p:nvPr/>
        </p:nvSpPr>
        <p:spPr>
          <a:xfrm>
            <a:off x="1269438" y="1254753"/>
            <a:ext cx="47509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“</a:t>
            </a:r>
            <a:r>
              <a:rPr lang="ko-KR" altLang="en-US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프로젝트 명</a:t>
            </a:r>
            <a:r>
              <a:rPr lang="en-US" altLang="ko-KR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”</a:t>
            </a:r>
            <a:endParaRPr lang="ko-KR" altLang="en-US" sz="48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A710E4-30CF-4DC6-8E22-9998FD626EC6}"/>
              </a:ext>
            </a:extLst>
          </p:cNvPr>
          <p:cNvSpPr txBox="1"/>
          <p:nvPr/>
        </p:nvSpPr>
        <p:spPr>
          <a:xfrm>
            <a:off x="1317914" y="917736"/>
            <a:ext cx="405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2426EA">
                    <a:alpha val="40000"/>
                  </a:srgbClr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프로젝트 </a:t>
            </a:r>
            <a:r>
              <a:rPr lang="en-US" altLang="ko-KR" sz="1400" dirty="0">
                <a:solidFill>
                  <a:srgbClr val="2426EA">
                    <a:alpha val="40000"/>
                  </a:srgbClr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#1</a:t>
            </a:r>
            <a:endParaRPr lang="ko-KR" altLang="en-US" sz="1400" dirty="0">
              <a:solidFill>
                <a:srgbClr val="2426EA">
                  <a:alpha val="40000"/>
                </a:srgbClr>
              </a:solidFill>
              <a:latin typeface="SB 어그로OTF Medium" panose="02020503020101020101" pitchFamily="18" charset="-127"/>
              <a:ea typeface="SB 어그로OTF Medium" panose="02020503020101020101" pitchFamily="18" charset="-127"/>
            </a:endParaRP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7ABD2CFF-C345-45A3-A0A9-B44EDBE304D7}"/>
              </a:ext>
            </a:extLst>
          </p:cNvPr>
          <p:cNvSpPr/>
          <p:nvPr/>
        </p:nvSpPr>
        <p:spPr>
          <a:xfrm>
            <a:off x="1321531" y="2168482"/>
            <a:ext cx="5757684" cy="3949342"/>
          </a:xfrm>
          <a:prstGeom prst="roundRect">
            <a:avLst>
              <a:gd name="adj" fmla="val 421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3505B615-40E8-4DA7-9396-64AF619DE8E7}"/>
              </a:ext>
            </a:extLst>
          </p:cNvPr>
          <p:cNvGrpSpPr/>
          <p:nvPr/>
        </p:nvGrpSpPr>
        <p:grpSpPr>
          <a:xfrm>
            <a:off x="7742364" y="3426125"/>
            <a:ext cx="2316036" cy="489493"/>
            <a:chOff x="7742364" y="3291824"/>
            <a:chExt cx="2316036" cy="53844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23C050-1871-45C8-BA95-31BE2C295687}"/>
                </a:ext>
              </a:extLst>
            </p:cNvPr>
            <p:cNvSpPr txBox="1"/>
            <p:nvPr/>
          </p:nvSpPr>
          <p:spPr>
            <a:xfrm>
              <a:off x="7911159" y="3291824"/>
              <a:ext cx="131529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400" dirty="0">
                  <a:solidFill>
                    <a:srgbClr val="FF3D62"/>
                  </a:solidFill>
                  <a:latin typeface="SB 어그로OTF Bold" panose="02020503020101020101" pitchFamily="18" charset="-127"/>
                  <a:ea typeface="SB 어그로OTF Bold" panose="02020503020101020101" pitchFamily="18" charset="-127"/>
                </a:rPr>
                <a:t>나의 역할</a:t>
              </a:r>
            </a:p>
          </p:txBody>
        </p:sp>
        <p:sp>
          <p:nvSpPr>
            <p:cNvPr id="18" name="타원 17">
              <a:extLst>
                <a:ext uri="{FF2B5EF4-FFF2-40B4-BE49-F238E27FC236}">
                  <a16:creationId xmlns:a16="http://schemas.microsoft.com/office/drawing/2014/main" id="{3E5358B5-441E-41B6-9521-9BF50CC8B025}"/>
                </a:ext>
              </a:extLst>
            </p:cNvPr>
            <p:cNvSpPr/>
            <p:nvPr/>
          </p:nvSpPr>
          <p:spPr>
            <a:xfrm>
              <a:off x="7742364" y="3388727"/>
              <a:ext cx="73419" cy="73419"/>
            </a:xfrm>
            <a:prstGeom prst="ellipse">
              <a:avLst/>
            </a:prstGeom>
            <a:solidFill>
              <a:srgbClr val="FF3C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439FBC-F6AA-493C-95AB-14F9FFE30967}"/>
                </a:ext>
              </a:extLst>
            </p:cNvPr>
            <p:cNvSpPr txBox="1"/>
            <p:nvPr/>
          </p:nvSpPr>
          <p:spPr>
            <a:xfrm>
              <a:off x="7911159" y="3568656"/>
              <a:ext cx="2147241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100" dirty="0">
                  <a:solidFill>
                    <a:schemeClr val="bg1">
                      <a:lumMod val="50000"/>
                    </a:schemeClr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나의 역할을 설명해주세요</a:t>
              </a:r>
              <a:r>
                <a:rPr lang="en-US" altLang="ko-KR" sz="1100" dirty="0">
                  <a:solidFill>
                    <a:schemeClr val="bg1">
                      <a:lumMod val="50000"/>
                    </a:schemeClr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.</a:t>
              </a:r>
              <a:endParaRPr lang="ko-KR" altLang="en-US" sz="11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</p:txBody>
        </p:sp>
      </p:grpSp>
      <p:grpSp>
        <p:nvGrpSpPr>
          <p:cNvPr id="9" name="그룹 8">
            <a:extLst>
              <a:ext uri="{FF2B5EF4-FFF2-40B4-BE49-F238E27FC236}">
                <a16:creationId xmlns:a16="http://schemas.microsoft.com/office/drawing/2014/main" id="{032C085E-6009-42C4-B97F-7BB343529044}"/>
              </a:ext>
            </a:extLst>
          </p:cNvPr>
          <p:cNvGrpSpPr/>
          <p:nvPr/>
        </p:nvGrpSpPr>
        <p:grpSpPr>
          <a:xfrm>
            <a:off x="7742364" y="2457807"/>
            <a:ext cx="2316036" cy="515371"/>
            <a:chOff x="7742364" y="2460827"/>
            <a:chExt cx="2316036" cy="56690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DC79869-1C7C-4B37-A670-23D7BD8C2B3C}"/>
                </a:ext>
              </a:extLst>
            </p:cNvPr>
            <p:cNvSpPr txBox="1"/>
            <p:nvPr/>
          </p:nvSpPr>
          <p:spPr>
            <a:xfrm>
              <a:off x="7911159" y="2460827"/>
              <a:ext cx="131529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400" dirty="0">
                  <a:solidFill>
                    <a:srgbClr val="FF3D62"/>
                  </a:solidFill>
                  <a:latin typeface="SB 어그로OTF Bold" panose="02020503020101020101" pitchFamily="18" charset="-127"/>
                  <a:ea typeface="SB 어그로OTF Bold" panose="02020503020101020101" pitchFamily="18" charset="-127"/>
                </a:rPr>
                <a:t>진행 기간</a:t>
              </a:r>
            </a:p>
          </p:txBody>
        </p:sp>
        <p:sp>
          <p:nvSpPr>
            <p:cNvPr id="4" name="타원 3">
              <a:extLst>
                <a:ext uri="{FF2B5EF4-FFF2-40B4-BE49-F238E27FC236}">
                  <a16:creationId xmlns:a16="http://schemas.microsoft.com/office/drawing/2014/main" id="{CBD01D10-1882-4380-9445-45FC45CF6412}"/>
                </a:ext>
              </a:extLst>
            </p:cNvPr>
            <p:cNvSpPr/>
            <p:nvPr/>
          </p:nvSpPr>
          <p:spPr>
            <a:xfrm>
              <a:off x="7742364" y="2557730"/>
              <a:ext cx="73419" cy="73419"/>
            </a:xfrm>
            <a:prstGeom prst="ellipse">
              <a:avLst/>
            </a:prstGeom>
            <a:solidFill>
              <a:srgbClr val="FF3C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5CA6627-4DBC-447A-A796-A68225ACBD85}"/>
                </a:ext>
              </a:extLst>
            </p:cNvPr>
            <p:cNvSpPr txBox="1"/>
            <p:nvPr/>
          </p:nvSpPr>
          <p:spPr>
            <a:xfrm>
              <a:off x="7911159" y="2766125"/>
              <a:ext cx="2147241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100" dirty="0">
                  <a:solidFill>
                    <a:schemeClr val="bg1">
                      <a:lumMod val="50000"/>
                    </a:schemeClr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언제부터 언제까지</a:t>
              </a:r>
            </a:p>
          </p:txBody>
        </p:sp>
      </p:grpSp>
      <p:grpSp>
        <p:nvGrpSpPr>
          <p:cNvPr id="6" name="그룹 5">
            <a:extLst>
              <a:ext uri="{FF2B5EF4-FFF2-40B4-BE49-F238E27FC236}">
                <a16:creationId xmlns:a16="http://schemas.microsoft.com/office/drawing/2014/main" id="{C5C39B07-3770-42C1-AFDA-40585C89AAFF}"/>
              </a:ext>
            </a:extLst>
          </p:cNvPr>
          <p:cNvGrpSpPr/>
          <p:nvPr/>
        </p:nvGrpSpPr>
        <p:grpSpPr>
          <a:xfrm>
            <a:off x="7742364" y="4368329"/>
            <a:ext cx="2316035" cy="510665"/>
            <a:chOff x="7742364" y="4089397"/>
            <a:chExt cx="2316035" cy="56173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8E75BB0-A0C1-48FC-AD70-CE05253878CF}"/>
                </a:ext>
              </a:extLst>
            </p:cNvPr>
            <p:cNvSpPr txBox="1"/>
            <p:nvPr/>
          </p:nvSpPr>
          <p:spPr>
            <a:xfrm>
              <a:off x="7911159" y="4089397"/>
              <a:ext cx="131529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400" dirty="0">
                  <a:solidFill>
                    <a:srgbClr val="FF3D62"/>
                  </a:solidFill>
                  <a:latin typeface="SB 어그로OTF Bold" panose="02020503020101020101" pitchFamily="18" charset="-127"/>
                  <a:ea typeface="SB 어그로OTF Bold" panose="02020503020101020101" pitchFamily="18" charset="-127"/>
                </a:rPr>
                <a:t>주요 성과</a:t>
              </a:r>
            </a:p>
          </p:txBody>
        </p:sp>
        <p:sp>
          <p:nvSpPr>
            <p:cNvPr id="20" name="타원 19">
              <a:extLst>
                <a:ext uri="{FF2B5EF4-FFF2-40B4-BE49-F238E27FC236}">
                  <a16:creationId xmlns:a16="http://schemas.microsoft.com/office/drawing/2014/main" id="{9D37E7EB-1F8B-4A18-BA34-44D37FA1669B}"/>
                </a:ext>
              </a:extLst>
            </p:cNvPr>
            <p:cNvSpPr/>
            <p:nvPr/>
          </p:nvSpPr>
          <p:spPr>
            <a:xfrm>
              <a:off x="7742364" y="4186300"/>
              <a:ext cx="73419" cy="73419"/>
            </a:xfrm>
            <a:prstGeom prst="ellipse">
              <a:avLst/>
            </a:prstGeom>
            <a:solidFill>
              <a:srgbClr val="FF3C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BE92417-5D03-45EE-8DFE-769BB2E4AE3F}"/>
                </a:ext>
              </a:extLst>
            </p:cNvPr>
            <p:cNvSpPr txBox="1"/>
            <p:nvPr/>
          </p:nvSpPr>
          <p:spPr>
            <a:xfrm>
              <a:off x="7911158" y="4389518"/>
              <a:ext cx="2147241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100" dirty="0">
                  <a:solidFill>
                    <a:schemeClr val="bg1">
                      <a:lumMod val="50000"/>
                    </a:schemeClr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프로젝트 성과를 설명해주세요</a:t>
              </a:r>
              <a:r>
                <a:rPr lang="en-US" altLang="ko-KR" sz="1100" dirty="0">
                  <a:solidFill>
                    <a:schemeClr val="bg1">
                      <a:lumMod val="50000"/>
                    </a:schemeClr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.</a:t>
              </a:r>
              <a:endParaRPr lang="ko-KR" altLang="en-US" sz="11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3CEB95C9-FFA7-4A5A-AA15-FD8222C11C82}"/>
              </a:ext>
            </a:extLst>
          </p:cNvPr>
          <p:cNvGrpSpPr/>
          <p:nvPr/>
        </p:nvGrpSpPr>
        <p:grpSpPr>
          <a:xfrm>
            <a:off x="7742364" y="5333113"/>
            <a:ext cx="2316035" cy="517625"/>
            <a:chOff x="7742364" y="5088607"/>
            <a:chExt cx="2316035" cy="56938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9A6568F-3AD0-49BB-BF77-0F356F17D56F}"/>
                </a:ext>
              </a:extLst>
            </p:cNvPr>
            <p:cNvSpPr txBox="1"/>
            <p:nvPr/>
          </p:nvSpPr>
          <p:spPr>
            <a:xfrm>
              <a:off x="7911159" y="5088607"/>
              <a:ext cx="131529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400" dirty="0">
                  <a:solidFill>
                    <a:srgbClr val="FF3D62"/>
                  </a:solidFill>
                  <a:latin typeface="SB 어그로OTF Bold" panose="02020503020101020101" pitchFamily="18" charset="-127"/>
                  <a:ea typeface="SB 어그로OTF Bold" panose="02020503020101020101" pitchFamily="18" charset="-127"/>
                </a:rPr>
                <a:t>참고자료</a:t>
              </a:r>
            </a:p>
          </p:txBody>
        </p:sp>
        <p:sp>
          <p:nvSpPr>
            <p:cNvPr id="22" name="타원 21">
              <a:extLst>
                <a:ext uri="{FF2B5EF4-FFF2-40B4-BE49-F238E27FC236}">
                  <a16:creationId xmlns:a16="http://schemas.microsoft.com/office/drawing/2014/main" id="{FA24F890-D089-4D92-9E9F-307E480FA89C}"/>
                </a:ext>
              </a:extLst>
            </p:cNvPr>
            <p:cNvSpPr/>
            <p:nvPr/>
          </p:nvSpPr>
          <p:spPr>
            <a:xfrm>
              <a:off x="7742364" y="5185510"/>
              <a:ext cx="73419" cy="73419"/>
            </a:xfrm>
            <a:prstGeom prst="ellipse">
              <a:avLst/>
            </a:prstGeom>
            <a:solidFill>
              <a:srgbClr val="FF3C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B009E61-31B9-4A7E-8522-F172F673BFF1}"/>
                </a:ext>
              </a:extLst>
            </p:cNvPr>
            <p:cNvSpPr txBox="1"/>
            <p:nvPr/>
          </p:nvSpPr>
          <p:spPr>
            <a:xfrm>
              <a:off x="7911158" y="5396384"/>
              <a:ext cx="2147241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100">
                  <a:solidFill>
                    <a:schemeClr val="bg1">
                      <a:lumMod val="50000"/>
                    </a:schemeClr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참고자료 링크 첨부</a:t>
              </a:r>
              <a:endParaRPr lang="ko-KR" altLang="en-US" sz="11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764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FAEA09-9B87-48E9-9E14-E298F626F721}"/>
              </a:ext>
            </a:extLst>
          </p:cNvPr>
          <p:cNvSpPr txBox="1"/>
          <p:nvPr/>
        </p:nvSpPr>
        <p:spPr>
          <a:xfrm>
            <a:off x="5357655" y="4239491"/>
            <a:ext cx="1476686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dirty="0">
                <a:solidFill>
                  <a:srgbClr val="FF3C64"/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감사합니다</a:t>
            </a:r>
            <a:r>
              <a:rPr lang="en-US" altLang="ko-KR" sz="2000" dirty="0">
                <a:solidFill>
                  <a:srgbClr val="FF3C64"/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!</a:t>
            </a:r>
            <a:endParaRPr lang="ko-KR" altLang="en-US" sz="2000" dirty="0">
              <a:solidFill>
                <a:srgbClr val="FF3C64"/>
              </a:solidFill>
              <a:latin typeface="SB 어그로OTF Medium" panose="02020503020101020101" pitchFamily="18" charset="-127"/>
              <a:ea typeface="SB 어그로OTF Medium" panose="02020503020101020101" pitchFamily="18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D28425-2146-4F21-8637-FCEF25163577}"/>
              </a:ext>
            </a:extLst>
          </p:cNvPr>
          <p:cNvSpPr txBox="1"/>
          <p:nvPr/>
        </p:nvSpPr>
        <p:spPr>
          <a:xfrm>
            <a:off x="2455600" y="2378886"/>
            <a:ext cx="72807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dirty="0" err="1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어그로체가</a:t>
            </a:r>
            <a:r>
              <a:rPr lang="ko-KR" altLang="en-US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 필요한 순간에</a:t>
            </a:r>
            <a:endParaRPr lang="en-US" altLang="ko-KR" sz="48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  <a:p>
            <a:pPr algn="ctr"/>
            <a:r>
              <a:rPr lang="ko-KR" altLang="en-US" sz="4800" dirty="0" err="1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어그로체를</a:t>
            </a:r>
            <a:r>
              <a:rPr lang="en-US" altLang="ko-KR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!</a:t>
            </a:r>
            <a:endParaRPr lang="ko-KR" altLang="en-US" sz="48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869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26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15A106-2DE3-4F5F-99E8-CE968BAB9088}"/>
              </a:ext>
            </a:extLst>
          </p:cNvPr>
          <p:cNvSpPr txBox="1"/>
          <p:nvPr/>
        </p:nvSpPr>
        <p:spPr>
          <a:xfrm>
            <a:off x="2211756" y="2767280"/>
            <a:ext cx="77684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>
                <a:solidFill>
                  <a:schemeClr val="bg1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더 멋진 포트폴리오를 </a:t>
            </a:r>
            <a:endParaRPr lang="en-US" altLang="ko-KR" sz="4000" dirty="0">
              <a:solidFill>
                <a:schemeClr val="bg1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  <a:p>
            <a:pPr algn="ctr"/>
            <a:r>
              <a:rPr lang="ko-KR" altLang="en-US" sz="4000" dirty="0">
                <a:solidFill>
                  <a:schemeClr val="bg1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만드는 가이드</a:t>
            </a:r>
          </a:p>
        </p:txBody>
      </p:sp>
    </p:spTree>
    <p:extLst>
      <p:ext uri="{BB962C8B-B14F-4D97-AF65-F5344CB8AC3E}">
        <p14:creationId xmlns:p14="http://schemas.microsoft.com/office/powerpoint/2010/main" val="4006572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E5E4E55A-9CCC-454A-92BB-BCA51709E939}"/>
              </a:ext>
            </a:extLst>
          </p:cNvPr>
          <p:cNvSpPr/>
          <p:nvPr/>
        </p:nvSpPr>
        <p:spPr>
          <a:xfrm>
            <a:off x="6841972" y="5183341"/>
            <a:ext cx="4055698" cy="789009"/>
          </a:xfrm>
          <a:prstGeom prst="roundRect">
            <a:avLst>
              <a:gd name="adj" fmla="val 12360"/>
            </a:avLst>
          </a:prstGeom>
          <a:solidFill>
            <a:srgbClr val="EB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2" name="그래픽 31">
            <a:extLst>
              <a:ext uri="{FF2B5EF4-FFF2-40B4-BE49-F238E27FC236}">
                <a16:creationId xmlns:a16="http://schemas.microsoft.com/office/drawing/2014/main" id="{36F44FA4-A584-4103-97B3-46B8C091B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41972" y="4854590"/>
            <a:ext cx="1549691" cy="413838"/>
          </a:xfrm>
          <a:prstGeom prst="rect">
            <a:avLst/>
          </a:prstGeom>
        </p:spPr>
      </p:pic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09D315AB-5F03-4E2C-AE05-CF042DB65F05}"/>
              </a:ext>
            </a:extLst>
          </p:cNvPr>
          <p:cNvSpPr/>
          <p:nvPr/>
        </p:nvSpPr>
        <p:spPr>
          <a:xfrm>
            <a:off x="6817026" y="3642129"/>
            <a:ext cx="4055698" cy="996426"/>
          </a:xfrm>
          <a:prstGeom prst="roundRect">
            <a:avLst>
              <a:gd name="adj" fmla="val 12360"/>
            </a:avLst>
          </a:prstGeom>
          <a:solidFill>
            <a:srgbClr val="EB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854D1ADD-DA4B-48DB-8FA2-336F0600F9E3}"/>
              </a:ext>
            </a:extLst>
          </p:cNvPr>
          <p:cNvSpPr/>
          <p:nvPr/>
        </p:nvSpPr>
        <p:spPr>
          <a:xfrm>
            <a:off x="6803370" y="3040381"/>
            <a:ext cx="4055698" cy="531127"/>
          </a:xfrm>
          <a:prstGeom prst="roundRect">
            <a:avLst>
              <a:gd name="adj" fmla="val 12360"/>
            </a:avLst>
          </a:prstGeom>
          <a:solidFill>
            <a:srgbClr val="EB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81AB0098-D1C4-421B-99C8-9699CBE6E056}"/>
              </a:ext>
            </a:extLst>
          </p:cNvPr>
          <p:cNvSpPr/>
          <p:nvPr/>
        </p:nvSpPr>
        <p:spPr>
          <a:xfrm>
            <a:off x="6817026" y="1420307"/>
            <a:ext cx="4055698" cy="1084787"/>
          </a:xfrm>
          <a:prstGeom prst="roundRect">
            <a:avLst>
              <a:gd name="adj" fmla="val 12360"/>
            </a:avLst>
          </a:prstGeom>
          <a:solidFill>
            <a:srgbClr val="EB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래픽 4">
            <a:extLst>
              <a:ext uri="{FF2B5EF4-FFF2-40B4-BE49-F238E27FC236}">
                <a16:creationId xmlns:a16="http://schemas.microsoft.com/office/drawing/2014/main" id="{659A8E5E-3EC8-4AE1-88AA-BE220E93E8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03370" y="1103790"/>
            <a:ext cx="1220603" cy="4011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CFA77EE-E4E6-4F7D-9FE2-507F456848AE}"/>
              </a:ext>
            </a:extLst>
          </p:cNvPr>
          <p:cNvSpPr txBox="1"/>
          <p:nvPr/>
        </p:nvSpPr>
        <p:spPr>
          <a:xfrm>
            <a:off x="6956908" y="1125572"/>
            <a:ext cx="9002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chemeClr val="bg1"/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나의 이력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2193BA-6085-4B6B-B618-1CFC0FAB8492}"/>
              </a:ext>
            </a:extLst>
          </p:cNvPr>
          <p:cNvSpPr txBox="1"/>
          <p:nvPr/>
        </p:nvSpPr>
        <p:spPr>
          <a:xfrm>
            <a:off x="6942864" y="1595804"/>
            <a:ext cx="1193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Graduation</a:t>
            </a:r>
            <a:endParaRPr lang="ko-KR" altLang="en-US" sz="10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E28667-A654-4235-8199-87F5D79B4EF1}"/>
              </a:ext>
            </a:extLst>
          </p:cNvPr>
          <p:cNvSpPr txBox="1"/>
          <p:nvPr/>
        </p:nvSpPr>
        <p:spPr>
          <a:xfrm>
            <a:off x="8136334" y="1551351"/>
            <a:ext cx="854187" cy="76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2022.02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2018.03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2018.02</a:t>
            </a:r>
            <a:endParaRPr lang="ko-KR" altLang="en-US" sz="1000" dirty="0">
              <a:solidFill>
                <a:srgbClr val="2426EA"/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723BF4-1F6D-469E-AC58-70D66448D05B}"/>
              </a:ext>
            </a:extLst>
          </p:cNvPr>
          <p:cNvSpPr txBox="1"/>
          <p:nvPr/>
        </p:nvSpPr>
        <p:spPr>
          <a:xfrm>
            <a:off x="8869821" y="1551351"/>
            <a:ext cx="2054473" cy="996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 err="1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샌박대학교</a:t>
            </a: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 컴퓨터공학과 졸업</a:t>
            </a:r>
            <a:endParaRPr lang="en-US" altLang="ko-KR" sz="1000" dirty="0">
              <a:solidFill>
                <a:srgbClr val="2426EA"/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 err="1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샌박대학교</a:t>
            </a: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 컴퓨터공학과 입학</a:t>
            </a:r>
            <a:endParaRPr lang="en-US" altLang="ko-KR" sz="1000" dirty="0">
              <a:solidFill>
                <a:srgbClr val="2426EA"/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 err="1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샌박고등학교</a:t>
            </a: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 졸업</a:t>
            </a:r>
            <a:endParaRPr lang="en-US" altLang="ko-KR" sz="1000" dirty="0">
              <a:solidFill>
                <a:srgbClr val="2426EA"/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1000" dirty="0">
              <a:solidFill>
                <a:srgbClr val="2426EA"/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C9BD8C-890F-4E65-9053-823B4CDD823F}"/>
              </a:ext>
            </a:extLst>
          </p:cNvPr>
          <p:cNvSpPr txBox="1"/>
          <p:nvPr/>
        </p:nvSpPr>
        <p:spPr>
          <a:xfrm>
            <a:off x="1457400" y="1607474"/>
            <a:ext cx="3465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dirty="0" err="1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김샌박</a:t>
            </a:r>
            <a:endParaRPr lang="ko-KR" altLang="en-US" sz="72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113F71-6F85-4843-9A2D-D468240A1F37}"/>
              </a:ext>
            </a:extLst>
          </p:cNvPr>
          <p:cNvSpPr txBox="1"/>
          <p:nvPr/>
        </p:nvSpPr>
        <p:spPr>
          <a:xfrm>
            <a:off x="1457400" y="5158950"/>
            <a:ext cx="129830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Contact</a:t>
            </a: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E-Mail</a:t>
            </a: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SNS</a:t>
            </a: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Homepage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27243A-F923-4B3F-8107-04935202AF5F}"/>
              </a:ext>
            </a:extLst>
          </p:cNvPr>
          <p:cNvSpPr txBox="1"/>
          <p:nvPr/>
        </p:nvSpPr>
        <p:spPr>
          <a:xfrm>
            <a:off x="2544223" y="5158949"/>
            <a:ext cx="224537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010.1234.5678</a:t>
            </a: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aggro@sandbox.co.kr</a:t>
            </a: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@sandbox_aggro</a:t>
            </a: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aggro.com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E1E5CF-1343-4181-8FA9-36861FD5A46E}"/>
              </a:ext>
            </a:extLst>
          </p:cNvPr>
          <p:cNvSpPr txBox="1"/>
          <p:nvPr/>
        </p:nvSpPr>
        <p:spPr>
          <a:xfrm>
            <a:off x="1457400" y="1103790"/>
            <a:ext cx="405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rgbClr val="2426EA">
                    <a:alpha val="40000"/>
                  </a:srgbClr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“</a:t>
            </a:r>
            <a:r>
              <a:rPr lang="ko-KR" altLang="en-US" sz="2800" dirty="0">
                <a:solidFill>
                  <a:srgbClr val="2426EA">
                    <a:alpha val="40000"/>
                  </a:srgbClr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나는 이런 사람입니다</a:t>
            </a:r>
            <a:r>
              <a:rPr lang="en-US" altLang="ko-KR" sz="2800" dirty="0">
                <a:solidFill>
                  <a:srgbClr val="2426EA">
                    <a:alpha val="40000"/>
                  </a:srgbClr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.”</a:t>
            </a:r>
            <a:endParaRPr lang="ko-KR" altLang="en-US" sz="2800" dirty="0">
              <a:solidFill>
                <a:srgbClr val="2426EA">
                  <a:alpha val="40000"/>
                </a:srgbClr>
              </a:solidFill>
              <a:latin typeface="SB 어그로OTF Medium" panose="02020503020101020101" pitchFamily="18" charset="-127"/>
              <a:ea typeface="SB 어그로OTF Medium" panose="02020503020101020101" pitchFamily="18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04B032-D127-4EF3-8FF4-53AB6C719ED5}"/>
              </a:ext>
            </a:extLst>
          </p:cNvPr>
          <p:cNvSpPr txBox="1"/>
          <p:nvPr/>
        </p:nvSpPr>
        <p:spPr>
          <a:xfrm>
            <a:off x="6975281" y="4884496"/>
            <a:ext cx="1320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chemeClr val="bg1"/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나를 이루는 것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B329C5-5976-4745-8AEF-DBA2997AEB76}"/>
              </a:ext>
            </a:extLst>
          </p:cNvPr>
          <p:cNvSpPr txBox="1"/>
          <p:nvPr/>
        </p:nvSpPr>
        <p:spPr>
          <a:xfrm>
            <a:off x="6942864" y="3219829"/>
            <a:ext cx="1193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Skill</a:t>
            </a:r>
            <a:endParaRPr lang="ko-KR" altLang="en-US" sz="10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7D9C9C-28FA-44EB-9949-C2097E80021D}"/>
              </a:ext>
            </a:extLst>
          </p:cNvPr>
          <p:cNvSpPr txBox="1"/>
          <p:nvPr/>
        </p:nvSpPr>
        <p:spPr>
          <a:xfrm>
            <a:off x="8150378" y="3209475"/>
            <a:ext cx="15551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컴퓨터 활용 자격증 </a:t>
            </a:r>
            <a:r>
              <a:rPr lang="en-US" altLang="ko-KR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1</a:t>
            </a: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급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177F55-ECBF-4D18-BE14-1E8982AE7CFC}"/>
              </a:ext>
            </a:extLst>
          </p:cNvPr>
          <p:cNvSpPr txBox="1"/>
          <p:nvPr/>
        </p:nvSpPr>
        <p:spPr>
          <a:xfrm>
            <a:off x="6942864" y="3811693"/>
            <a:ext cx="1193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Awards</a:t>
            </a:r>
            <a:endParaRPr lang="ko-KR" altLang="en-US" sz="10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7A3C98-C6A9-4BDB-9969-D6072FC92FF5}"/>
              </a:ext>
            </a:extLst>
          </p:cNvPr>
          <p:cNvSpPr txBox="1"/>
          <p:nvPr/>
        </p:nvSpPr>
        <p:spPr>
          <a:xfrm>
            <a:off x="8134690" y="3743433"/>
            <a:ext cx="854187" cy="76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2021.02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2020.11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2019.07</a:t>
            </a:r>
            <a:endParaRPr lang="ko-KR" altLang="en-US" sz="1000" dirty="0">
              <a:solidFill>
                <a:srgbClr val="2426EA"/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6D5E52-C679-4CA0-B77D-F94F13141F28}"/>
              </a:ext>
            </a:extLst>
          </p:cNvPr>
          <p:cNvSpPr txBox="1"/>
          <p:nvPr/>
        </p:nvSpPr>
        <p:spPr>
          <a:xfrm>
            <a:off x="8846706" y="3740602"/>
            <a:ext cx="1612162" cy="76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△△대회  ○○상</a:t>
            </a:r>
            <a:endParaRPr lang="en-US" altLang="ko-KR" sz="1000" dirty="0">
              <a:solidFill>
                <a:srgbClr val="2426EA"/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○○대회  ☆☆☆상</a:t>
            </a:r>
            <a:endParaRPr lang="en-US" altLang="ko-KR" sz="1000" dirty="0">
              <a:solidFill>
                <a:srgbClr val="2426EA"/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○○공모전 △△상</a:t>
            </a:r>
            <a:endParaRPr lang="en-US" altLang="ko-KR" sz="1000" dirty="0">
              <a:solidFill>
                <a:srgbClr val="2426EA"/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29F869-365D-421E-9B0A-B627D1C20681}"/>
              </a:ext>
            </a:extLst>
          </p:cNvPr>
          <p:cNvSpPr txBox="1"/>
          <p:nvPr/>
        </p:nvSpPr>
        <p:spPr>
          <a:xfrm>
            <a:off x="6942864" y="5312384"/>
            <a:ext cx="2654990" cy="53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내용을 자유롭게 적어주세요</a:t>
            </a:r>
            <a:r>
              <a:rPr lang="en-US" altLang="ko-KR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내용을 자유롭게 적어주세요</a:t>
            </a:r>
            <a:r>
              <a:rPr lang="en-US" altLang="ko-KR" sz="1000" dirty="0">
                <a:solidFill>
                  <a:srgbClr val="2426EA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  <a:endParaRPr lang="ko-KR" altLang="en-US" sz="1000" dirty="0">
              <a:solidFill>
                <a:srgbClr val="2426EA"/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</p:txBody>
      </p:sp>
      <p:pic>
        <p:nvPicPr>
          <p:cNvPr id="30" name="그래픽 29">
            <a:extLst>
              <a:ext uri="{FF2B5EF4-FFF2-40B4-BE49-F238E27FC236}">
                <a16:creationId xmlns:a16="http://schemas.microsoft.com/office/drawing/2014/main" id="{5017F102-8671-4874-918B-3D7B5FA780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17026" y="2718402"/>
            <a:ext cx="1787415" cy="40780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B4F1DAB-F9AB-4EF7-9666-1EC6B5792213}"/>
              </a:ext>
            </a:extLst>
          </p:cNvPr>
          <p:cNvSpPr txBox="1"/>
          <p:nvPr/>
        </p:nvSpPr>
        <p:spPr>
          <a:xfrm>
            <a:off x="6975281" y="2745513"/>
            <a:ext cx="159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chemeClr val="bg1"/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나의 기술</a:t>
            </a:r>
            <a:r>
              <a:rPr lang="en-US" altLang="ko-KR" sz="1400" dirty="0">
                <a:solidFill>
                  <a:schemeClr val="bg1"/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/</a:t>
            </a:r>
            <a:r>
              <a:rPr lang="ko-KR" altLang="en-US" sz="1400" dirty="0">
                <a:solidFill>
                  <a:schemeClr val="bg1"/>
                </a:solidFill>
                <a:latin typeface="SB 어그로OTF Medium" panose="02020503020101020101" pitchFamily="18" charset="-127"/>
                <a:ea typeface="SB 어그로OTF Medium" panose="02020503020101020101" pitchFamily="18" charset="-127"/>
              </a:rPr>
              <a:t>자격증</a:t>
            </a:r>
          </a:p>
        </p:txBody>
      </p: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3D9F95C0-394E-4A9F-A94D-E6E24561389D}"/>
              </a:ext>
            </a:extLst>
          </p:cNvPr>
          <p:cNvGrpSpPr/>
          <p:nvPr/>
        </p:nvGrpSpPr>
        <p:grpSpPr>
          <a:xfrm>
            <a:off x="1213006" y="903093"/>
            <a:ext cx="4275515" cy="999853"/>
            <a:chOff x="1213006" y="903093"/>
            <a:chExt cx="4275515" cy="999853"/>
          </a:xfrm>
        </p:grpSpPr>
        <p:sp>
          <p:nvSpPr>
            <p:cNvPr id="34" name="사각형: 둥근 모서리 33">
              <a:extLst>
                <a:ext uri="{FF2B5EF4-FFF2-40B4-BE49-F238E27FC236}">
                  <a16:creationId xmlns:a16="http://schemas.microsoft.com/office/drawing/2014/main" id="{2632A979-CAAD-4F54-964D-E105193C89A1}"/>
                </a:ext>
              </a:extLst>
            </p:cNvPr>
            <p:cNvSpPr/>
            <p:nvPr/>
          </p:nvSpPr>
          <p:spPr>
            <a:xfrm>
              <a:off x="1289377" y="903093"/>
              <a:ext cx="4199144" cy="910604"/>
            </a:xfrm>
            <a:prstGeom prst="roundRect">
              <a:avLst>
                <a:gd name="adj" fmla="val 11536"/>
              </a:avLst>
            </a:prstGeom>
            <a:solidFill>
              <a:srgbClr val="FED501">
                <a:alpha val="86000"/>
              </a:srgbClr>
            </a:solidFill>
            <a:ln w="25400" cap="rnd">
              <a:solidFill>
                <a:srgbClr val="FF3D62"/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614AF04-26BA-4095-A935-B12D37244AE1}"/>
                </a:ext>
              </a:extLst>
            </p:cNvPr>
            <p:cNvSpPr txBox="1"/>
            <p:nvPr/>
          </p:nvSpPr>
          <p:spPr>
            <a:xfrm>
              <a:off x="1213006" y="1087338"/>
              <a:ext cx="4275515" cy="815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>
                <a:spcBef>
                  <a:spcPts val="0"/>
                </a:spcBef>
                <a:spcAft>
                  <a:spcPts val="0"/>
                </a:spcAft>
              </a:pPr>
              <a:r>
                <a:rPr lang="en-US" altLang="ko-KR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Tip : </a:t>
              </a:r>
              <a:r>
                <a:rPr lang="ko-KR" altLang="en-US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내 이야기를 직관적으로 전달할 수 있는 </a:t>
              </a:r>
              <a:endParaRPr lang="en-US" altLang="ko-KR" sz="1100" b="0" i="0" u="none" strike="noStrike" dirty="0">
                <a:solidFill>
                  <a:srgbClr val="000000"/>
                </a:solidFill>
                <a:effectLst/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  <a:p>
              <a:pPr algn="ctr" rtl="0"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한 줄 소개를 적어보세요</a:t>
              </a:r>
              <a:r>
                <a:rPr lang="en-US" altLang="ko-KR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! </a:t>
              </a:r>
            </a:p>
            <a:p>
              <a:pPr algn="ctr" rtl="0">
                <a:spcBef>
                  <a:spcPts val="0"/>
                </a:spcBef>
                <a:spcAft>
                  <a:spcPts val="0"/>
                </a:spcAft>
              </a:pPr>
              <a:r>
                <a:rPr lang="en-US" altLang="ko-KR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(</a:t>
              </a:r>
              <a:r>
                <a:rPr lang="ko-KR" altLang="en-US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혹은 대표 키워드를 나열해보세요</a:t>
              </a:r>
              <a:r>
                <a:rPr lang="en-US" altLang="ko-KR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.)</a:t>
              </a:r>
              <a:endParaRPr lang="ko-KR" altLang="en-US" sz="700" b="0" dirty="0">
                <a:effectLst/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  <a:p>
              <a:pPr algn="ctr"/>
              <a:br>
                <a:rPr lang="ko-KR" altLang="en-US" sz="700" dirty="0"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</a:br>
              <a:endParaRPr lang="en-US" altLang="ko-KR" sz="700" dirty="0"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</p:txBody>
        </p:sp>
      </p:grp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FA17BDA5-EC4A-41EC-A8A0-C9DFD4779028}"/>
              </a:ext>
            </a:extLst>
          </p:cNvPr>
          <p:cNvGrpSpPr/>
          <p:nvPr/>
        </p:nvGrpSpPr>
        <p:grpSpPr>
          <a:xfrm>
            <a:off x="6725150" y="5106922"/>
            <a:ext cx="4199144" cy="910604"/>
            <a:chOff x="1226190" y="4479599"/>
            <a:chExt cx="4199144" cy="910604"/>
          </a:xfrm>
        </p:grpSpPr>
        <p:sp>
          <p:nvSpPr>
            <p:cNvPr id="40" name="사각형: 둥근 모서리 39">
              <a:extLst>
                <a:ext uri="{FF2B5EF4-FFF2-40B4-BE49-F238E27FC236}">
                  <a16:creationId xmlns:a16="http://schemas.microsoft.com/office/drawing/2014/main" id="{1D53C278-1BF1-4F3A-9034-D9B11AA636CB}"/>
                </a:ext>
              </a:extLst>
            </p:cNvPr>
            <p:cNvSpPr/>
            <p:nvPr/>
          </p:nvSpPr>
          <p:spPr>
            <a:xfrm>
              <a:off x="1226190" y="4479599"/>
              <a:ext cx="4199144" cy="910604"/>
            </a:xfrm>
            <a:prstGeom prst="roundRect">
              <a:avLst>
                <a:gd name="adj" fmla="val 11536"/>
              </a:avLst>
            </a:prstGeom>
            <a:solidFill>
              <a:srgbClr val="FED501">
                <a:alpha val="86000"/>
              </a:srgbClr>
            </a:solidFill>
            <a:ln w="25400" cap="rnd">
              <a:solidFill>
                <a:srgbClr val="FF3D62"/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C65AE1E-C91E-41CB-BF55-B6D1F9A8D427}"/>
                </a:ext>
              </a:extLst>
            </p:cNvPr>
            <p:cNvSpPr txBox="1"/>
            <p:nvPr/>
          </p:nvSpPr>
          <p:spPr>
            <a:xfrm>
              <a:off x="1497868" y="4668264"/>
              <a:ext cx="365578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>
                <a:spcBef>
                  <a:spcPts val="0"/>
                </a:spcBef>
                <a:spcAft>
                  <a:spcPts val="0"/>
                </a:spcAft>
              </a:pPr>
              <a:r>
                <a:rPr lang="en-US" altLang="ko-KR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Tip : </a:t>
              </a:r>
              <a:r>
                <a:rPr lang="ko-KR" altLang="en-US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일과 관련된 분야와 경험이 아니더라도</a:t>
              </a:r>
              <a:endParaRPr lang="en-US" altLang="ko-KR" sz="1100" b="0" i="0" u="none" strike="noStrike" dirty="0">
                <a:solidFill>
                  <a:srgbClr val="000000"/>
                </a:solidFill>
                <a:effectLst/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  <a:p>
              <a:pPr algn="ctr" rtl="0"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마음을 들여 하고 있는 취미</a:t>
              </a:r>
              <a:r>
                <a:rPr lang="en-US" altLang="ko-KR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, </a:t>
              </a:r>
              <a:r>
                <a:rPr lang="ko-KR" altLang="en-US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사이드 프로젝트가</a:t>
              </a:r>
              <a:endParaRPr lang="en-US" altLang="ko-KR" sz="1100" dirty="0">
                <a:solidFill>
                  <a:srgbClr val="000000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  <a:p>
              <a:pPr algn="ctr" rtl="0"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있다면 함께 보여주세요</a:t>
              </a:r>
              <a:r>
                <a:rPr lang="en-US" altLang="ko-KR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!</a:t>
              </a:r>
              <a:endParaRPr lang="en-US" altLang="ko-KR" sz="700" dirty="0"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070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057497B-F43C-4251-AFFE-1D64810BF139}"/>
              </a:ext>
            </a:extLst>
          </p:cNvPr>
          <p:cNvSpPr txBox="1"/>
          <p:nvPr/>
        </p:nvSpPr>
        <p:spPr>
          <a:xfrm>
            <a:off x="1269439" y="997045"/>
            <a:ext cx="42092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나는 이렇게 </a:t>
            </a:r>
            <a:endParaRPr lang="en-US" altLang="ko-KR" sz="48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  <a:p>
            <a:r>
              <a:rPr lang="ko-KR" altLang="en-US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일하는 </a:t>
            </a:r>
            <a:endParaRPr lang="en-US" altLang="ko-KR" sz="48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  <a:p>
            <a:r>
              <a:rPr lang="ko-KR" altLang="en-US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사람입니다</a:t>
            </a:r>
            <a:r>
              <a:rPr lang="en-US" altLang="ko-KR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.</a:t>
            </a:r>
            <a:endParaRPr lang="ko-KR" altLang="en-US" sz="48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36B78EB8-B7B9-41AE-A266-CC055E443A0A}"/>
              </a:ext>
            </a:extLst>
          </p:cNvPr>
          <p:cNvGrpSpPr/>
          <p:nvPr/>
        </p:nvGrpSpPr>
        <p:grpSpPr>
          <a:xfrm>
            <a:off x="6670148" y="2158852"/>
            <a:ext cx="1196557" cy="478735"/>
            <a:chOff x="6495424" y="2065328"/>
            <a:chExt cx="1196557" cy="478735"/>
          </a:xfrm>
        </p:grpSpPr>
        <p:pic>
          <p:nvPicPr>
            <p:cNvPr id="39" name="그래픽 38">
              <a:extLst>
                <a:ext uri="{FF2B5EF4-FFF2-40B4-BE49-F238E27FC236}">
                  <a16:creationId xmlns:a16="http://schemas.microsoft.com/office/drawing/2014/main" id="{7B152469-5AB4-40DB-BE36-7B01ED31A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95424" y="2065328"/>
              <a:ext cx="946590" cy="478735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25B85A-6591-4B94-A235-EBDAB1031976}"/>
                </a:ext>
              </a:extLst>
            </p:cNvPr>
            <p:cNvSpPr txBox="1"/>
            <p:nvPr/>
          </p:nvSpPr>
          <p:spPr>
            <a:xfrm>
              <a:off x="6598809" y="2114993"/>
              <a:ext cx="109317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400" dirty="0">
                  <a:solidFill>
                    <a:schemeClr val="bg1"/>
                  </a:solidFill>
                  <a:latin typeface="SB 어그로OTF Bold" panose="02020503020101020101" pitchFamily="18" charset="-127"/>
                  <a:ea typeface="SB 어그로OTF Bold" panose="02020503020101020101" pitchFamily="18" charset="-127"/>
                </a:rPr>
                <a:t>두번째</a:t>
              </a:r>
            </a:p>
          </p:txBody>
        </p:sp>
      </p:grpSp>
      <p:grpSp>
        <p:nvGrpSpPr>
          <p:cNvPr id="9" name="그룹 8">
            <a:extLst>
              <a:ext uri="{FF2B5EF4-FFF2-40B4-BE49-F238E27FC236}">
                <a16:creationId xmlns:a16="http://schemas.microsoft.com/office/drawing/2014/main" id="{DF03C6AA-AA1E-47E2-9C82-B617341A1F5F}"/>
              </a:ext>
            </a:extLst>
          </p:cNvPr>
          <p:cNvGrpSpPr/>
          <p:nvPr/>
        </p:nvGrpSpPr>
        <p:grpSpPr>
          <a:xfrm>
            <a:off x="6670148" y="4294618"/>
            <a:ext cx="1196557" cy="478735"/>
            <a:chOff x="6495424" y="4201094"/>
            <a:chExt cx="1196557" cy="478735"/>
          </a:xfrm>
        </p:grpSpPr>
        <p:pic>
          <p:nvPicPr>
            <p:cNvPr id="40" name="그래픽 39">
              <a:extLst>
                <a:ext uri="{FF2B5EF4-FFF2-40B4-BE49-F238E27FC236}">
                  <a16:creationId xmlns:a16="http://schemas.microsoft.com/office/drawing/2014/main" id="{5CE16691-7953-4A26-A83C-254DB73FD7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95424" y="4201094"/>
              <a:ext cx="946590" cy="478735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4F8C099-B1CD-4461-ACEE-5C875D071912}"/>
                </a:ext>
              </a:extLst>
            </p:cNvPr>
            <p:cNvSpPr txBox="1"/>
            <p:nvPr/>
          </p:nvSpPr>
          <p:spPr>
            <a:xfrm>
              <a:off x="6598809" y="4256513"/>
              <a:ext cx="109317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400" dirty="0">
                  <a:solidFill>
                    <a:schemeClr val="bg1"/>
                  </a:solidFill>
                  <a:latin typeface="SB 어그로OTF Bold" panose="02020503020101020101" pitchFamily="18" charset="-127"/>
                  <a:ea typeface="SB 어그로OTF Bold" panose="02020503020101020101" pitchFamily="18" charset="-127"/>
                </a:rPr>
                <a:t>네번째</a:t>
              </a:r>
            </a:p>
          </p:txBody>
        </p:sp>
      </p:grpSp>
      <p:grpSp>
        <p:nvGrpSpPr>
          <p:cNvPr id="8" name="그룹 7">
            <a:extLst>
              <a:ext uri="{FF2B5EF4-FFF2-40B4-BE49-F238E27FC236}">
                <a16:creationId xmlns:a16="http://schemas.microsoft.com/office/drawing/2014/main" id="{BF2B7008-75C2-419F-A3C2-FBC344857B56}"/>
              </a:ext>
            </a:extLst>
          </p:cNvPr>
          <p:cNvGrpSpPr/>
          <p:nvPr/>
        </p:nvGrpSpPr>
        <p:grpSpPr>
          <a:xfrm>
            <a:off x="6670148" y="5305218"/>
            <a:ext cx="1067861" cy="478735"/>
            <a:chOff x="6495424" y="5211694"/>
            <a:chExt cx="1067861" cy="478735"/>
          </a:xfrm>
        </p:grpSpPr>
        <p:pic>
          <p:nvPicPr>
            <p:cNvPr id="43" name="그래픽 42">
              <a:extLst>
                <a:ext uri="{FF2B5EF4-FFF2-40B4-BE49-F238E27FC236}">
                  <a16:creationId xmlns:a16="http://schemas.microsoft.com/office/drawing/2014/main" id="{1F62F0EA-3A3B-4594-829A-B31FB06D63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95424" y="5211694"/>
              <a:ext cx="946590" cy="478735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1C23C33-BC2A-4911-9E5F-47825AF9E869}"/>
                </a:ext>
              </a:extLst>
            </p:cNvPr>
            <p:cNvSpPr txBox="1"/>
            <p:nvPr/>
          </p:nvSpPr>
          <p:spPr>
            <a:xfrm>
              <a:off x="6550953" y="5272315"/>
              <a:ext cx="1012332" cy="2923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300" dirty="0" err="1">
                  <a:solidFill>
                    <a:schemeClr val="bg1"/>
                  </a:solidFill>
                  <a:latin typeface="SB 어그로OTF Bold" panose="02020503020101020101" pitchFamily="18" charset="-127"/>
                  <a:ea typeface="SB 어그로OTF Bold" panose="02020503020101020101" pitchFamily="18" charset="-127"/>
                </a:rPr>
                <a:t>다섯번째</a:t>
              </a:r>
              <a:endParaRPr lang="ko-KR" altLang="en-US" sz="1300" dirty="0">
                <a:solidFill>
                  <a:schemeClr val="bg1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endParaRPr>
            </a:p>
          </p:txBody>
        </p:sp>
      </p:grp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221DDC1C-ADED-4015-BF4D-8D8DDC5AA51A}"/>
              </a:ext>
            </a:extLst>
          </p:cNvPr>
          <p:cNvGrpSpPr/>
          <p:nvPr/>
        </p:nvGrpSpPr>
        <p:grpSpPr>
          <a:xfrm>
            <a:off x="6670148" y="1088901"/>
            <a:ext cx="1196557" cy="478735"/>
            <a:chOff x="6495424" y="995377"/>
            <a:chExt cx="1196557" cy="478735"/>
          </a:xfrm>
        </p:grpSpPr>
        <p:pic>
          <p:nvPicPr>
            <p:cNvPr id="3" name="그래픽 2">
              <a:extLst>
                <a:ext uri="{FF2B5EF4-FFF2-40B4-BE49-F238E27FC236}">
                  <a16:creationId xmlns:a16="http://schemas.microsoft.com/office/drawing/2014/main" id="{430F05DA-258C-4C64-85D8-DDE44B2316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95424" y="995377"/>
              <a:ext cx="946590" cy="478735"/>
            </a:xfrm>
            <a:prstGeom prst="rect">
              <a:avLst/>
            </a:prstGeom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6517F3D-F6E7-42E2-BF89-65B776481F1B}"/>
                </a:ext>
              </a:extLst>
            </p:cNvPr>
            <p:cNvSpPr txBox="1"/>
            <p:nvPr/>
          </p:nvSpPr>
          <p:spPr>
            <a:xfrm>
              <a:off x="6598809" y="1044233"/>
              <a:ext cx="109317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400" dirty="0">
                  <a:solidFill>
                    <a:schemeClr val="bg1"/>
                  </a:solidFill>
                  <a:latin typeface="SB 어그로OTF Bold" panose="02020503020101020101" pitchFamily="18" charset="-127"/>
                  <a:ea typeface="SB 어그로OTF Bold" panose="02020503020101020101" pitchFamily="18" charset="-127"/>
                </a:rPr>
                <a:t>첫번째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4D31AB5C-3A49-4C75-856C-0642AF886CD7}"/>
              </a:ext>
            </a:extLst>
          </p:cNvPr>
          <p:cNvSpPr txBox="1"/>
          <p:nvPr/>
        </p:nvSpPr>
        <p:spPr>
          <a:xfrm>
            <a:off x="7805887" y="997045"/>
            <a:ext cx="3248195" cy="76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나는 무엇을 생각하고 무엇을 우선시하고 </a:t>
            </a:r>
            <a:endParaRPr lang="en-US" altLang="ko-KR" sz="1000" dirty="0">
              <a:solidFill>
                <a:schemeClr val="bg1">
                  <a:lumMod val="50000"/>
                </a:schemeClr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무엇을 위해 일하는 사람입니다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나에 대한 설명을 해보세요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F5C537E-3F0B-49D6-874F-4A3C4D09B9C6}"/>
              </a:ext>
            </a:extLst>
          </p:cNvPr>
          <p:cNvSpPr txBox="1"/>
          <p:nvPr/>
        </p:nvSpPr>
        <p:spPr>
          <a:xfrm>
            <a:off x="7805887" y="2031818"/>
            <a:ext cx="3248195" cy="76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나는 무엇을 생각하고 무엇을 우선시하고 </a:t>
            </a:r>
            <a:endParaRPr lang="en-US" altLang="ko-KR" sz="1000" dirty="0">
              <a:solidFill>
                <a:schemeClr val="bg1">
                  <a:lumMod val="50000"/>
                </a:schemeClr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무엇을 위해 일하는 사람입니다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나에 대한 설명을 해보세요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C0B24C20-26B5-464F-A593-E72D23020036}"/>
              </a:ext>
            </a:extLst>
          </p:cNvPr>
          <p:cNvGrpSpPr/>
          <p:nvPr/>
        </p:nvGrpSpPr>
        <p:grpSpPr>
          <a:xfrm>
            <a:off x="6670148" y="3187505"/>
            <a:ext cx="1196557" cy="478735"/>
            <a:chOff x="6495424" y="3093981"/>
            <a:chExt cx="1196557" cy="478735"/>
          </a:xfrm>
        </p:grpSpPr>
        <p:pic>
          <p:nvPicPr>
            <p:cNvPr id="41" name="그래픽 40">
              <a:extLst>
                <a:ext uri="{FF2B5EF4-FFF2-40B4-BE49-F238E27FC236}">
                  <a16:creationId xmlns:a16="http://schemas.microsoft.com/office/drawing/2014/main" id="{5D1C51AF-1398-41A4-9AE1-9925C3A10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95424" y="3093981"/>
              <a:ext cx="946590" cy="478735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EAC1E93-391C-4996-A02D-FF61E9BC7E4F}"/>
                </a:ext>
              </a:extLst>
            </p:cNvPr>
            <p:cNvSpPr txBox="1"/>
            <p:nvPr/>
          </p:nvSpPr>
          <p:spPr>
            <a:xfrm>
              <a:off x="6598809" y="3148591"/>
              <a:ext cx="109317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400" dirty="0">
                  <a:solidFill>
                    <a:schemeClr val="bg1"/>
                  </a:solidFill>
                  <a:latin typeface="SB 어그로OTF Bold" panose="02020503020101020101" pitchFamily="18" charset="-127"/>
                  <a:ea typeface="SB 어그로OTF Bold" panose="02020503020101020101" pitchFamily="18" charset="-127"/>
                </a:rPr>
                <a:t>세번째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87025D37-20AD-4472-9B6A-F6DED18FFB58}"/>
              </a:ext>
            </a:extLst>
          </p:cNvPr>
          <p:cNvSpPr txBox="1"/>
          <p:nvPr/>
        </p:nvSpPr>
        <p:spPr>
          <a:xfrm>
            <a:off x="7805887" y="3102565"/>
            <a:ext cx="3248195" cy="76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나는 무엇을 생각하고 무엇을 우선시하고 </a:t>
            </a:r>
            <a:endParaRPr lang="en-US" altLang="ko-KR" sz="1000" dirty="0">
              <a:solidFill>
                <a:schemeClr val="bg1">
                  <a:lumMod val="50000"/>
                </a:schemeClr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무엇을 위해 일하는 사람입니다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나에 대한 설명을 해보세요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AE9EB2B-2168-4CBB-8B1E-21D4887B599C}"/>
              </a:ext>
            </a:extLst>
          </p:cNvPr>
          <p:cNvSpPr txBox="1"/>
          <p:nvPr/>
        </p:nvSpPr>
        <p:spPr>
          <a:xfrm>
            <a:off x="7805887" y="4197309"/>
            <a:ext cx="3248195" cy="76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나는 무엇을 생각하고 무엇을 우선시하고 </a:t>
            </a:r>
            <a:endParaRPr lang="en-US" altLang="ko-KR" sz="1000" dirty="0">
              <a:solidFill>
                <a:schemeClr val="bg1">
                  <a:lumMod val="50000"/>
                </a:schemeClr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무엇을 위해 일하는 사람입니다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나에 대한 설명을 해보세요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92ED11E-385C-4676-9BFC-8EA47D2E2B37}"/>
              </a:ext>
            </a:extLst>
          </p:cNvPr>
          <p:cNvSpPr txBox="1"/>
          <p:nvPr/>
        </p:nvSpPr>
        <p:spPr>
          <a:xfrm>
            <a:off x="7805887" y="5226741"/>
            <a:ext cx="3248195" cy="76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나는 무엇을 생각하고 무엇을 우선시하고 </a:t>
            </a:r>
            <a:endParaRPr lang="en-US" altLang="ko-KR" sz="1000" dirty="0">
              <a:solidFill>
                <a:schemeClr val="bg1">
                  <a:lumMod val="50000"/>
                </a:schemeClr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무엇을 위해 일하는 사람입니다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나에 대한 설명을 해보세요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rPr>
              <a:t>.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  <a:latin typeface="SB 어그로OTF Light" panose="02020503020101020101" pitchFamily="18" charset="-127"/>
              <a:ea typeface="SB 어그로OTF Light" panose="02020503020101020101" pitchFamily="18" charset="-127"/>
            </a:endParaRPr>
          </a:p>
        </p:txBody>
      </p: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7A0B8C59-DF73-47B9-A72D-65427ADAB8EF}"/>
              </a:ext>
            </a:extLst>
          </p:cNvPr>
          <p:cNvGrpSpPr/>
          <p:nvPr/>
        </p:nvGrpSpPr>
        <p:grpSpPr>
          <a:xfrm>
            <a:off x="1213006" y="5056731"/>
            <a:ext cx="4275515" cy="910604"/>
            <a:chOff x="1213006" y="903093"/>
            <a:chExt cx="4275515" cy="910604"/>
          </a:xfrm>
        </p:grpSpPr>
        <p:sp>
          <p:nvSpPr>
            <p:cNvPr id="59" name="사각형: 둥근 모서리 58">
              <a:extLst>
                <a:ext uri="{FF2B5EF4-FFF2-40B4-BE49-F238E27FC236}">
                  <a16:creationId xmlns:a16="http://schemas.microsoft.com/office/drawing/2014/main" id="{DACE9233-D74A-428F-91D7-C906EC38A68C}"/>
                </a:ext>
              </a:extLst>
            </p:cNvPr>
            <p:cNvSpPr/>
            <p:nvPr/>
          </p:nvSpPr>
          <p:spPr>
            <a:xfrm>
              <a:off x="1289377" y="903093"/>
              <a:ext cx="4199144" cy="910604"/>
            </a:xfrm>
            <a:prstGeom prst="roundRect">
              <a:avLst>
                <a:gd name="adj" fmla="val 11536"/>
              </a:avLst>
            </a:prstGeom>
            <a:solidFill>
              <a:srgbClr val="FED501">
                <a:alpha val="86000"/>
              </a:srgbClr>
            </a:solidFill>
            <a:ln w="25400" cap="rnd">
              <a:solidFill>
                <a:srgbClr val="FF3D62"/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B83300D-9B80-4CC4-A18C-52122B5A2F76}"/>
                </a:ext>
              </a:extLst>
            </p:cNvPr>
            <p:cNvSpPr txBox="1"/>
            <p:nvPr/>
          </p:nvSpPr>
          <p:spPr>
            <a:xfrm>
              <a:off x="1213006" y="1047733"/>
              <a:ext cx="4275515" cy="621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>
                <a:spcBef>
                  <a:spcPts val="0"/>
                </a:spcBef>
                <a:spcAft>
                  <a:spcPts val="0"/>
                </a:spcAft>
              </a:pPr>
              <a:r>
                <a:rPr lang="en-US" altLang="ko-KR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Tip : </a:t>
              </a:r>
              <a:r>
                <a:rPr lang="ko-KR" altLang="en-US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경험과 능력 외 일하는 사람으로서</a:t>
              </a:r>
              <a:r>
                <a:rPr lang="en-US" altLang="ko-KR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 </a:t>
              </a:r>
              <a:r>
                <a:rPr lang="ko-KR" altLang="en-US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스스로가 갖고 있는 </a:t>
              </a:r>
              <a:endParaRPr lang="en-US" altLang="ko-KR" sz="1100" dirty="0">
                <a:solidFill>
                  <a:srgbClr val="000000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  <a:p>
              <a:pPr algn="ctr" rtl="0"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가치와 방향에 대해</a:t>
              </a:r>
              <a:r>
                <a:rPr lang="en-US" altLang="ko-KR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 </a:t>
              </a:r>
              <a:r>
                <a:rPr lang="ko-KR" altLang="en-US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이야기해보세요</a:t>
              </a:r>
              <a:r>
                <a:rPr lang="en-US" altLang="ko-KR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! </a:t>
              </a:r>
            </a:p>
            <a:p>
              <a:pPr algn="ctr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ko-KR" sz="9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(</a:t>
              </a:r>
              <a:r>
                <a:rPr lang="ko-KR" altLang="en-US" sz="9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참고 </a:t>
              </a:r>
              <a:r>
                <a:rPr lang="en-US" altLang="ko-KR" sz="9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: </a:t>
              </a:r>
              <a:r>
                <a:rPr lang="ko-KR" altLang="en-US" sz="900" dirty="0" err="1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  <a:hlinkClick r:id="rId6"/>
                </a:rPr>
                <a:t>샌드박스</a:t>
              </a:r>
              <a:r>
                <a:rPr lang="ko-KR" altLang="en-US" sz="9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  <a:hlinkClick r:id="rId6"/>
                </a:rPr>
                <a:t> </a:t>
              </a:r>
              <a:r>
                <a:rPr lang="ko-KR" altLang="en-US" sz="900" dirty="0" err="1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  <a:hlinkClick r:id="rId6"/>
                </a:rPr>
                <a:t>인재상</a:t>
              </a:r>
              <a:r>
                <a:rPr lang="ko-KR" altLang="en-US" sz="9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  <a:hlinkClick r:id="rId6"/>
                </a:rPr>
                <a:t> </a:t>
              </a:r>
              <a:r>
                <a:rPr lang="en-US" altLang="ko-KR" sz="9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– </a:t>
              </a:r>
              <a:r>
                <a:rPr lang="ko-KR" altLang="en-US" sz="900" dirty="0" err="1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샌드박스가</a:t>
              </a:r>
              <a:r>
                <a:rPr lang="ko-KR" altLang="en-US" sz="9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 함께하고 싶은 동료는 이런 모습입니다</a:t>
              </a:r>
              <a:r>
                <a:rPr lang="en-US" altLang="ko-KR" sz="9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.</a:t>
              </a:r>
              <a:endParaRPr lang="en-US" altLang="ko-KR" sz="400" dirty="0">
                <a:solidFill>
                  <a:srgbClr val="000000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9580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D35B8A0E-C322-4E8B-B493-98F370F3AA46}"/>
              </a:ext>
            </a:extLst>
          </p:cNvPr>
          <p:cNvSpPr/>
          <p:nvPr/>
        </p:nvSpPr>
        <p:spPr>
          <a:xfrm>
            <a:off x="1269438" y="3428999"/>
            <a:ext cx="2276058" cy="2828500"/>
          </a:xfrm>
          <a:prstGeom prst="roundRect">
            <a:avLst>
              <a:gd name="adj" fmla="val 4846"/>
            </a:avLst>
          </a:prstGeom>
          <a:solidFill>
            <a:srgbClr val="EB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래픽 6">
            <a:extLst>
              <a:ext uri="{FF2B5EF4-FFF2-40B4-BE49-F238E27FC236}">
                <a16:creationId xmlns:a16="http://schemas.microsoft.com/office/drawing/2014/main" id="{3625431F-0337-4A36-A097-A0BAB24F2A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69438" y="2987840"/>
            <a:ext cx="1668927" cy="5485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057497B-F43C-4251-AFFE-1D64810BF139}"/>
              </a:ext>
            </a:extLst>
          </p:cNvPr>
          <p:cNvSpPr txBox="1"/>
          <p:nvPr/>
        </p:nvSpPr>
        <p:spPr>
          <a:xfrm>
            <a:off x="1269438" y="997045"/>
            <a:ext cx="47509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주요 프로젝트를</a:t>
            </a:r>
            <a:endParaRPr lang="en-US" altLang="ko-KR" sz="48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  <a:p>
            <a:r>
              <a:rPr lang="ko-KR" altLang="en-US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소개합니다</a:t>
            </a:r>
            <a:r>
              <a:rPr lang="en-US" altLang="ko-KR" sz="4800" dirty="0">
                <a:solidFill>
                  <a:srgbClr val="2426EA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.</a:t>
            </a:r>
            <a:endParaRPr lang="ko-KR" altLang="en-US" sz="4800" dirty="0">
              <a:solidFill>
                <a:srgbClr val="2426EA"/>
              </a:solidFill>
              <a:latin typeface="SB 어그로OTF Bold" panose="02020503020101020101" pitchFamily="18" charset="-127"/>
              <a:ea typeface="SB 어그로OTF Bold" panose="02020503020101020101" pitchFamily="18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67AD602-3D60-4676-9A58-D844B9A9F456}"/>
              </a:ext>
            </a:extLst>
          </p:cNvPr>
          <p:cNvSpPr txBox="1"/>
          <p:nvPr/>
        </p:nvSpPr>
        <p:spPr>
          <a:xfrm>
            <a:off x="1446252" y="3061205"/>
            <a:ext cx="131529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1400" dirty="0">
                <a:solidFill>
                  <a:schemeClr val="bg1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프로젝트 제목</a:t>
            </a:r>
          </a:p>
        </p:txBody>
      </p: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3D6825E1-1C6D-4E7A-8253-462F7EBA7EF6}"/>
              </a:ext>
            </a:extLst>
          </p:cNvPr>
          <p:cNvGrpSpPr/>
          <p:nvPr/>
        </p:nvGrpSpPr>
        <p:grpSpPr>
          <a:xfrm>
            <a:off x="6795412" y="997045"/>
            <a:ext cx="4275515" cy="1095038"/>
            <a:chOff x="1213006" y="903093"/>
            <a:chExt cx="4275515" cy="910604"/>
          </a:xfrm>
        </p:grpSpPr>
        <p:sp>
          <p:nvSpPr>
            <p:cNvPr id="52" name="사각형: 둥근 모서리 51">
              <a:extLst>
                <a:ext uri="{FF2B5EF4-FFF2-40B4-BE49-F238E27FC236}">
                  <a16:creationId xmlns:a16="http://schemas.microsoft.com/office/drawing/2014/main" id="{9ACB5BFD-1549-4F4C-9FA7-C08862019978}"/>
                </a:ext>
              </a:extLst>
            </p:cNvPr>
            <p:cNvSpPr/>
            <p:nvPr/>
          </p:nvSpPr>
          <p:spPr>
            <a:xfrm>
              <a:off x="1289377" y="903093"/>
              <a:ext cx="4199144" cy="910604"/>
            </a:xfrm>
            <a:prstGeom prst="roundRect">
              <a:avLst>
                <a:gd name="adj" fmla="val 11536"/>
              </a:avLst>
            </a:prstGeom>
            <a:solidFill>
              <a:srgbClr val="FED501">
                <a:alpha val="86000"/>
              </a:srgbClr>
            </a:solidFill>
            <a:ln w="25400" cap="rnd">
              <a:solidFill>
                <a:srgbClr val="FF3D62"/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24EAE52-8B4E-4005-924B-EAB34B10DE50}"/>
                </a:ext>
              </a:extLst>
            </p:cNvPr>
            <p:cNvSpPr txBox="1"/>
            <p:nvPr/>
          </p:nvSpPr>
          <p:spPr>
            <a:xfrm>
              <a:off x="1213006" y="1044256"/>
              <a:ext cx="427551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>
                <a:spcBef>
                  <a:spcPts val="0"/>
                </a:spcBef>
                <a:spcAft>
                  <a:spcPts val="0"/>
                </a:spcAft>
              </a:pPr>
              <a:r>
                <a:rPr lang="en-US" altLang="ko-KR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Tip : </a:t>
              </a:r>
              <a:r>
                <a:rPr lang="ko-KR" altLang="en-US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자세하게 소개하고 싶은 경험 </a:t>
              </a:r>
              <a:r>
                <a:rPr lang="en-US" altLang="ko-KR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/ </a:t>
              </a:r>
              <a:r>
                <a:rPr lang="ko-KR" altLang="en-US" sz="1100" b="0" i="0" u="none" strike="noStrike" dirty="0">
                  <a:solidFill>
                    <a:srgbClr val="000000"/>
                  </a:solidFill>
                  <a:effectLst/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프로젝트 별 페이지를</a:t>
              </a:r>
              <a:endParaRPr lang="en-US" altLang="ko-KR" sz="1100" b="0" i="0" u="none" strike="noStrike" dirty="0">
                <a:solidFill>
                  <a:srgbClr val="000000"/>
                </a:solidFill>
                <a:effectLst/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  <a:p>
              <a:pPr algn="ctr" rtl="0"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앞서 목차처럼 활용할 수 있는 페이지입니다</a:t>
              </a:r>
              <a:r>
                <a:rPr lang="en-US" altLang="ko-KR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.</a:t>
              </a:r>
            </a:p>
            <a:p>
              <a:pPr algn="ctr" rtl="0"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시간 </a:t>
              </a:r>
              <a:r>
                <a:rPr lang="ko-KR" altLang="en-US" sz="1100" dirty="0" err="1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순서별</a:t>
              </a:r>
              <a:r>
                <a:rPr lang="en-US" altLang="ko-KR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, </a:t>
              </a:r>
              <a:r>
                <a:rPr lang="ko-KR" altLang="en-US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업무 분야별</a:t>
              </a:r>
              <a:r>
                <a:rPr lang="en-US" altLang="ko-KR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 </a:t>
              </a:r>
              <a:r>
                <a:rPr lang="ko-KR" altLang="en-US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혹은 나만의 주제 등</a:t>
              </a:r>
              <a:endParaRPr lang="en-US" altLang="ko-KR" sz="1100" dirty="0">
                <a:solidFill>
                  <a:srgbClr val="000000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  <a:p>
              <a:pPr algn="ctr" rtl="0"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가장 좋은 분류 기준을 고민해보세요</a:t>
              </a:r>
              <a:r>
                <a:rPr lang="en-US" altLang="ko-KR" sz="1100" dirty="0">
                  <a:solidFill>
                    <a:srgbClr val="000000"/>
                  </a:solidFill>
                  <a:latin typeface="SB 어그로OTF Light" panose="02020503020101020101" pitchFamily="18" charset="-127"/>
                  <a:ea typeface="SB 어그로OTF Light" panose="02020503020101020101" pitchFamily="18" charset="-127"/>
                </a:rPr>
                <a:t>!</a:t>
              </a:r>
              <a:endParaRPr lang="en-US" altLang="ko-KR" sz="400" dirty="0">
                <a:solidFill>
                  <a:srgbClr val="000000"/>
                </a:solidFill>
                <a:latin typeface="SB 어그로OTF Light" panose="02020503020101020101" pitchFamily="18" charset="-127"/>
                <a:ea typeface="SB 어그로OTF Light" panose="02020503020101020101" pitchFamily="18" charset="-127"/>
              </a:endParaRPr>
            </a:p>
          </p:txBody>
        </p:sp>
      </p:grp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840F1C28-5153-4B95-BDE8-789931BBC834}"/>
              </a:ext>
            </a:extLst>
          </p:cNvPr>
          <p:cNvSpPr/>
          <p:nvPr/>
        </p:nvSpPr>
        <p:spPr>
          <a:xfrm>
            <a:off x="3777915" y="3428999"/>
            <a:ext cx="2276058" cy="2828500"/>
          </a:xfrm>
          <a:prstGeom prst="roundRect">
            <a:avLst>
              <a:gd name="adj" fmla="val 4846"/>
            </a:avLst>
          </a:prstGeom>
          <a:solidFill>
            <a:srgbClr val="EB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12FD7909-C567-475E-803D-1B5D4663DB56}"/>
              </a:ext>
            </a:extLst>
          </p:cNvPr>
          <p:cNvSpPr/>
          <p:nvPr/>
        </p:nvSpPr>
        <p:spPr>
          <a:xfrm>
            <a:off x="6286392" y="3428999"/>
            <a:ext cx="2276058" cy="2828500"/>
          </a:xfrm>
          <a:prstGeom prst="roundRect">
            <a:avLst>
              <a:gd name="adj" fmla="val 4846"/>
            </a:avLst>
          </a:prstGeom>
          <a:solidFill>
            <a:srgbClr val="EB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C3B9EB20-17B6-484A-8131-0B58D41A32F8}"/>
              </a:ext>
            </a:extLst>
          </p:cNvPr>
          <p:cNvSpPr/>
          <p:nvPr/>
        </p:nvSpPr>
        <p:spPr>
          <a:xfrm>
            <a:off x="8794869" y="3428999"/>
            <a:ext cx="2276058" cy="2828500"/>
          </a:xfrm>
          <a:prstGeom prst="roundRect">
            <a:avLst>
              <a:gd name="adj" fmla="val 4846"/>
            </a:avLst>
          </a:prstGeom>
          <a:solidFill>
            <a:srgbClr val="EB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5" name="그래픽 34">
            <a:extLst>
              <a:ext uri="{FF2B5EF4-FFF2-40B4-BE49-F238E27FC236}">
                <a16:creationId xmlns:a16="http://schemas.microsoft.com/office/drawing/2014/main" id="{729D9724-AD61-47FA-8BBC-60A67DD388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79074" y="2987840"/>
            <a:ext cx="1668927" cy="548528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D614253F-3C49-4AA0-B854-5161A9A6E058}"/>
              </a:ext>
            </a:extLst>
          </p:cNvPr>
          <p:cNvSpPr txBox="1"/>
          <p:nvPr/>
        </p:nvSpPr>
        <p:spPr>
          <a:xfrm>
            <a:off x="3955888" y="3061205"/>
            <a:ext cx="131529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1400" dirty="0">
                <a:solidFill>
                  <a:schemeClr val="bg1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프로젝트 제목</a:t>
            </a:r>
          </a:p>
        </p:txBody>
      </p:sp>
      <p:pic>
        <p:nvPicPr>
          <p:cNvPr id="45" name="그래픽 44">
            <a:extLst>
              <a:ext uri="{FF2B5EF4-FFF2-40B4-BE49-F238E27FC236}">
                <a16:creationId xmlns:a16="http://schemas.microsoft.com/office/drawing/2014/main" id="{C0B74AD9-CD6B-4905-9FC4-CCD04F78E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86392" y="2987840"/>
            <a:ext cx="1668927" cy="548528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CDC79869-1C7C-4B37-A670-23D7BD8C2B3C}"/>
              </a:ext>
            </a:extLst>
          </p:cNvPr>
          <p:cNvSpPr txBox="1"/>
          <p:nvPr/>
        </p:nvSpPr>
        <p:spPr>
          <a:xfrm>
            <a:off x="6463206" y="3061205"/>
            <a:ext cx="131529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1400" dirty="0">
                <a:solidFill>
                  <a:schemeClr val="bg1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프로젝트 제목</a:t>
            </a:r>
          </a:p>
        </p:txBody>
      </p:sp>
      <p:pic>
        <p:nvPicPr>
          <p:cNvPr id="58" name="그래픽 57">
            <a:extLst>
              <a:ext uri="{FF2B5EF4-FFF2-40B4-BE49-F238E27FC236}">
                <a16:creationId xmlns:a16="http://schemas.microsoft.com/office/drawing/2014/main" id="{4712C5B8-8F7C-48E6-8F8B-4C9C54354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62341" y="2987840"/>
            <a:ext cx="1668927" cy="548528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78B81E78-6404-43ED-9FBA-3B6310B8669A}"/>
              </a:ext>
            </a:extLst>
          </p:cNvPr>
          <p:cNvSpPr txBox="1"/>
          <p:nvPr/>
        </p:nvSpPr>
        <p:spPr>
          <a:xfrm>
            <a:off x="8939155" y="3061205"/>
            <a:ext cx="131529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1400" dirty="0">
                <a:solidFill>
                  <a:schemeClr val="bg1"/>
                </a:solidFill>
                <a:latin typeface="SB 어그로OTF Bold" panose="02020503020101020101" pitchFamily="18" charset="-127"/>
                <a:ea typeface="SB 어그로OTF Bold" panose="02020503020101020101" pitchFamily="18" charset="-127"/>
              </a:rPr>
              <a:t>프로젝트 제목</a:t>
            </a:r>
          </a:p>
        </p:txBody>
      </p:sp>
    </p:spTree>
    <p:extLst>
      <p:ext uri="{BB962C8B-B14F-4D97-AF65-F5344CB8AC3E}">
        <p14:creationId xmlns:p14="http://schemas.microsoft.com/office/powerpoint/2010/main" val="3234100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565</Words>
  <Application>Microsoft Office PowerPoint</Application>
  <PresentationFormat>와이드스크린</PresentationFormat>
  <Paragraphs>168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SB 어그로OTF Bold</vt:lpstr>
      <vt:lpstr>SB 어그로OTF Light</vt:lpstr>
      <vt:lpstr>SB 어그로OTF Medium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선영</dc:creator>
  <cp:lastModifiedBy>김 선영</cp:lastModifiedBy>
  <cp:revision>6</cp:revision>
  <dcterms:created xsi:type="dcterms:W3CDTF">2021-08-11T05:04:05Z</dcterms:created>
  <dcterms:modified xsi:type="dcterms:W3CDTF">2021-08-19T08:23:29Z</dcterms:modified>
</cp:coreProperties>
</file>